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3" roundtripDataSignature="AMtx7mi5tGWAAjg0p0hGR2YNyuQ6M7s2v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D1F4071-4ABC-4715-ABD6-7E5EF89B8FFA}">
  <a:tblStyle styleId="{0D1F4071-4ABC-4715-ABD6-7E5EF89B8FFA}"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147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customschemas.google.com/relationships/presentationmetadata" Target="metadata"/><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 name="Google Shape;8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 name="Google Shape;110;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0" name="Google Shape;120;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6" name="Google Shape;136;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4" name="Google Shape;184;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1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1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
        <p:cNvGrpSpPr/>
        <p:nvPr/>
      </p:nvGrpSpPr>
      <p:grpSpPr>
        <a:xfrm>
          <a:off x="0" y="0"/>
          <a:ext cx="0" cy="0"/>
          <a:chOff x="0" y="0"/>
          <a:chExt cx="0" cy="0"/>
        </a:xfrm>
      </p:grpSpPr>
      <p:sp>
        <p:nvSpPr>
          <p:cNvPr id="16" name="Google Shape;16;p1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7" name="Google Shape;17;p1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1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2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2" name="Google Shape;22;p20"/>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 name="Google Shape;23;p2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2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2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6"/>
        <p:cNvGrpSpPr/>
        <p:nvPr/>
      </p:nvGrpSpPr>
      <p:grpSpPr>
        <a:xfrm>
          <a:off x="0" y="0"/>
          <a:ext cx="0" cy="0"/>
          <a:chOff x="0" y="0"/>
          <a:chExt cx="0" cy="0"/>
        </a:xfrm>
      </p:grpSpPr>
      <p:sp>
        <p:nvSpPr>
          <p:cNvPr id="27" name="Google Shape;27;p21"/>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8" name="Google Shape;28;p21"/>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2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2"/>
        <p:cNvGrpSpPr/>
        <p:nvPr/>
      </p:nvGrpSpPr>
      <p:grpSpPr>
        <a:xfrm>
          <a:off x="0" y="0"/>
          <a:ext cx="0" cy="0"/>
          <a:chOff x="0" y="0"/>
          <a:chExt cx="0" cy="0"/>
        </a:xfrm>
      </p:grpSpPr>
      <p:sp>
        <p:nvSpPr>
          <p:cNvPr id="33" name="Google Shape;33;p2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4" name="Google Shape;34;p22"/>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2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2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2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8"/>
        <p:cNvGrpSpPr/>
        <p:nvPr/>
      </p:nvGrpSpPr>
      <p:grpSpPr>
        <a:xfrm>
          <a:off x="0" y="0"/>
          <a:ext cx="0" cy="0"/>
          <a:chOff x="0" y="0"/>
          <a:chExt cx="0" cy="0"/>
        </a:xfrm>
      </p:grpSpPr>
      <p:sp>
        <p:nvSpPr>
          <p:cNvPr id="39" name="Google Shape;39;p23"/>
          <p:cNvSpPr txBox="1">
            <a:spLocks noGrp="1"/>
          </p:cNvSpPr>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0" name="Google Shape;40;p23"/>
          <p:cNvSpPr>
            <a:spLocks noGrp="1"/>
          </p:cNvSpPr>
          <p:nvPr>
            <p:ph type="pic" idx="2"/>
          </p:nvPr>
        </p:nvSpPr>
        <p:spPr>
          <a:xfrm>
            <a:off x="3887788" y="987425"/>
            <a:ext cx="4629150" cy="4873625"/>
          </a:xfrm>
          <a:prstGeom prst="rect">
            <a:avLst/>
          </a:prstGeom>
          <a:noFill/>
          <a:ln>
            <a:noFill/>
          </a:ln>
        </p:spPr>
      </p:sp>
      <p:sp>
        <p:nvSpPr>
          <p:cNvPr id="41" name="Google Shape;41;p23"/>
          <p:cNvSpPr txBox="1">
            <a:spLocks noGrp="1"/>
          </p:cNvSpPr>
          <p:nvPr>
            <p:ph type="body" idx="1"/>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lvl="0" indent="-228600" algn="l">
              <a:spcBef>
                <a:spcPts val="320"/>
              </a:spcBef>
              <a:spcAft>
                <a:spcPts val="0"/>
              </a:spcAft>
              <a:buClr>
                <a:schemeClr val="dk1"/>
              </a:buClr>
              <a:buSzPts val="1600"/>
              <a:buFont typeface="Arial"/>
              <a:buNone/>
              <a:defRPr sz="1600"/>
            </a:lvl1pPr>
            <a:lvl2pPr marL="914400" lvl="1" indent="-228600" algn="l">
              <a:spcBef>
                <a:spcPts val="280"/>
              </a:spcBef>
              <a:spcAft>
                <a:spcPts val="0"/>
              </a:spcAft>
              <a:buClr>
                <a:schemeClr val="dk1"/>
              </a:buClr>
              <a:buSzPts val="1400"/>
              <a:buFont typeface="Arial"/>
              <a:buNone/>
              <a:defRPr sz="1400"/>
            </a:lvl2pPr>
            <a:lvl3pPr marL="1371600" lvl="2" indent="-228600" algn="l">
              <a:spcBef>
                <a:spcPts val="240"/>
              </a:spcBef>
              <a:spcAft>
                <a:spcPts val="0"/>
              </a:spcAft>
              <a:buClr>
                <a:schemeClr val="dk1"/>
              </a:buClr>
              <a:buSzPts val="1200"/>
              <a:buFont typeface="Arial"/>
              <a:buNone/>
              <a:defRPr sz="1200"/>
            </a:lvl3pPr>
            <a:lvl4pPr marL="1828800" lvl="3" indent="-228600" algn="l">
              <a:spcBef>
                <a:spcPts val="200"/>
              </a:spcBef>
              <a:spcAft>
                <a:spcPts val="0"/>
              </a:spcAft>
              <a:buClr>
                <a:schemeClr val="dk1"/>
              </a:buClr>
              <a:buSzPts val="1000"/>
              <a:buFont typeface="Arial"/>
              <a:buNone/>
              <a:defRPr sz="1000"/>
            </a:lvl4pPr>
            <a:lvl5pPr marL="2286000" lvl="4" indent="-228600" algn="l">
              <a:spcBef>
                <a:spcPts val="200"/>
              </a:spcBef>
              <a:spcAft>
                <a:spcPts val="0"/>
              </a:spcAft>
              <a:buClr>
                <a:schemeClr val="dk1"/>
              </a:buClr>
              <a:buSzPts val="1000"/>
              <a:buFont typeface="Arial"/>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2" name="Google Shape;42;p2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2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2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5"/>
        <p:cNvGrpSpPr/>
        <p:nvPr/>
      </p:nvGrpSpPr>
      <p:grpSpPr>
        <a:xfrm>
          <a:off x="0" y="0"/>
          <a:ext cx="0" cy="0"/>
          <a:chOff x="0" y="0"/>
          <a:chExt cx="0" cy="0"/>
        </a:xfrm>
      </p:grpSpPr>
      <p:sp>
        <p:nvSpPr>
          <p:cNvPr id="46" name="Google Shape;46;p24"/>
          <p:cNvSpPr txBox="1">
            <a:spLocks noGrp="1"/>
          </p:cNvSpPr>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7" name="Google Shape;47;p24"/>
          <p:cNvSpPr txBox="1">
            <a:spLocks noGrp="1"/>
          </p:cNvSpPr>
          <p:nvPr>
            <p:ph type="body" idx="1"/>
          </p:nvPr>
        </p:nvSpPr>
        <p:spPr>
          <a:xfrm>
            <a:off x="3887788" y="987425"/>
            <a:ext cx="4629150" cy="4873625"/>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chemeClr val="dk1"/>
              </a:buClr>
              <a:buSzPts val="3200"/>
              <a:buFont typeface="Arial"/>
              <a:buChar char="•"/>
              <a:defRPr sz="3200"/>
            </a:lvl1pPr>
            <a:lvl2pPr marL="914400" lvl="1" indent="-406400" algn="l">
              <a:spcBef>
                <a:spcPts val="560"/>
              </a:spcBef>
              <a:spcAft>
                <a:spcPts val="0"/>
              </a:spcAft>
              <a:buClr>
                <a:schemeClr val="dk1"/>
              </a:buClr>
              <a:buSzPts val="2800"/>
              <a:buFont typeface="Arial"/>
              <a:buChar char="–"/>
              <a:defRPr sz="2800"/>
            </a:lvl2pPr>
            <a:lvl3pPr marL="1371600" lvl="2" indent="-381000" algn="l">
              <a:spcBef>
                <a:spcPts val="480"/>
              </a:spcBef>
              <a:spcAft>
                <a:spcPts val="0"/>
              </a:spcAft>
              <a:buClr>
                <a:schemeClr val="dk1"/>
              </a:buClr>
              <a:buSzPts val="2400"/>
              <a:buFont typeface="Arial"/>
              <a:buChar char="•"/>
              <a:defRPr sz="2400"/>
            </a:lvl3pPr>
            <a:lvl4pPr marL="1828800" lvl="3" indent="-355600" algn="l">
              <a:spcBef>
                <a:spcPts val="400"/>
              </a:spcBef>
              <a:spcAft>
                <a:spcPts val="0"/>
              </a:spcAft>
              <a:buClr>
                <a:schemeClr val="dk1"/>
              </a:buClr>
              <a:buSzPts val="2000"/>
              <a:buFont typeface="Arial"/>
              <a:buChar char="–"/>
              <a:defRPr sz="2000"/>
            </a:lvl4pPr>
            <a:lvl5pPr marL="2286000" lvl="4" indent="-355600" algn="l">
              <a:spcBef>
                <a:spcPts val="400"/>
              </a:spcBef>
              <a:spcAft>
                <a:spcPts val="0"/>
              </a:spcAft>
              <a:buClr>
                <a:schemeClr val="dk1"/>
              </a:buClr>
              <a:buSzPts val="2000"/>
              <a:buFont typeface="Arial"/>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48" name="Google Shape;48;p24"/>
          <p:cNvSpPr txBox="1">
            <a:spLocks noGrp="1"/>
          </p:cNvSpPr>
          <p:nvPr>
            <p:ph type="body" idx="2"/>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lvl="0" indent="-228600" algn="l">
              <a:spcBef>
                <a:spcPts val="320"/>
              </a:spcBef>
              <a:spcAft>
                <a:spcPts val="0"/>
              </a:spcAft>
              <a:buClr>
                <a:schemeClr val="dk1"/>
              </a:buClr>
              <a:buSzPts val="1600"/>
              <a:buFont typeface="Arial"/>
              <a:buNone/>
              <a:defRPr sz="1600"/>
            </a:lvl1pPr>
            <a:lvl2pPr marL="914400" lvl="1" indent="-228600" algn="l">
              <a:spcBef>
                <a:spcPts val="280"/>
              </a:spcBef>
              <a:spcAft>
                <a:spcPts val="0"/>
              </a:spcAft>
              <a:buClr>
                <a:schemeClr val="dk1"/>
              </a:buClr>
              <a:buSzPts val="1400"/>
              <a:buFont typeface="Arial"/>
              <a:buNone/>
              <a:defRPr sz="1400"/>
            </a:lvl2pPr>
            <a:lvl3pPr marL="1371600" lvl="2" indent="-228600" algn="l">
              <a:spcBef>
                <a:spcPts val="240"/>
              </a:spcBef>
              <a:spcAft>
                <a:spcPts val="0"/>
              </a:spcAft>
              <a:buClr>
                <a:schemeClr val="dk1"/>
              </a:buClr>
              <a:buSzPts val="1200"/>
              <a:buFont typeface="Arial"/>
              <a:buNone/>
              <a:defRPr sz="1200"/>
            </a:lvl3pPr>
            <a:lvl4pPr marL="1828800" lvl="3" indent="-228600" algn="l">
              <a:spcBef>
                <a:spcPts val="200"/>
              </a:spcBef>
              <a:spcAft>
                <a:spcPts val="0"/>
              </a:spcAft>
              <a:buClr>
                <a:schemeClr val="dk1"/>
              </a:buClr>
              <a:buSzPts val="1000"/>
              <a:buFont typeface="Arial"/>
              <a:buNone/>
              <a:defRPr sz="1000"/>
            </a:lvl4pPr>
            <a:lvl5pPr marL="2286000" lvl="4" indent="-228600" algn="l">
              <a:spcBef>
                <a:spcPts val="200"/>
              </a:spcBef>
              <a:spcAft>
                <a:spcPts val="0"/>
              </a:spcAft>
              <a:buClr>
                <a:schemeClr val="dk1"/>
              </a:buClr>
              <a:buSzPts val="1000"/>
              <a:buFont typeface="Arial"/>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9" name="Google Shape;49;p2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2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2"/>
        <p:cNvGrpSpPr/>
        <p:nvPr/>
      </p:nvGrpSpPr>
      <p:grpSpPr>
        <a:xfrm>
          <a:off x="0" y="0"/>
          <a:ext cx="0" cy="0"/>
          <a:chOff x="0" y="0"/>
          <a:chExt cx="0" cy="0"/>
        </a:xfrm>
      </p:grpSpPr>
      <p:sp>
        <p:nvSpPr>
          <p:cNvPr id="53" name="Google Shape;53;p25"/>
          <p:cNvSpPr txBox="1">
            <a:spLocks noGrp="1"/>
          </p:cNvSpPr>
          <p:nvPr>
            <p:ph type="title"/>
          </p:nvPr>
        </p:nvSpPr>
        <p:spPr>
          <a:xfrm>
            <a:off x="630238" y="365125"/>
            <a:ext cx="7886700" cy="132556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4" name="Google Shape;54;p25"/>
          <p:cNvSpPr txBox="1">
            <a:spLocks noGrp="1"/>
          </p:cNvSpPr>
          <p:nvPr>
            <p:ph type="body" idx="1"/>
          </p:nvPr>
        </p:nvSpPr>
        <p:spPr>
          <a:xfrm>
            <a:off x="630238" y="1681163"/>
            <a:ext cx="3868737" cy="82391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Font typeface="Arial"/>
              <a:buNone/>
              <a:defRPr sz="2400" b="1"/>
            </a:lvl1pPr>
            <a:lvl2pPr marL="914400" lvl="1" indent="-228600" algn="l">
              <a:spcBef>
                <a:spcPts val="400"/>
              </a:spcBef>
              <a:spcAft>
                <a:spcPts val="0"/>
              </a:spcAft>
              <a:buClr>
                <a:schemeClr val="dk1"/>
              </a:buClr>
              <a:buSzPts val="2000"/>
              <a:buFont typeface="Arial"/>
              <a:buNone/>
              <a:defRPr sz="2000" b="1"/>
            </a:lvl2pPr>
            <a:lvl3pPr marL="1371600" lvl="2" indent="-228600" algn="l">
              <a:spcBef>
                <a:spcPts val="360"/>
              </a:spcBef>
              <a:spcAft>
                <a:spcPts val="0"/>
              </a:spcAft>
              <a:buClr>
                <a:schemeClr val="dk1"/>
              </a:buClr>
              <a:buSzPts val="1800"/>
              <a:buFont typeface="Arial"/>
              <a:buNone/>
              <a:defRPr sz="1800" b="1"/>
            </a:lvl3pPr>
            <a:lvl4pPr marL="1828800" lvl="3" indent="-228600" algn="l">
              <a:spcBef>
                <a:spcPts val="320"/>
              </a:spcBef>
              <a:spcAft>
                <a:spcPts val="0"/>
              </a:spcAft>
              <a:buClr>
                <a:schemeClr val="dk1"/>
              </a:buClr>
              <a:buSzPts val="1600"/>
              <a:buFont typeface="Arial"/>
              <a:buNone/>
              <a:defRPr sz="1600" b="1"/>
            </a:lvl4pPr>
            <a:lvl5pPr marL="2286000" lvl="4" indent="-228600" algn="l">
              <a:spcBef>
                <a:spcPts val="320"/>
              </a:spcBef>
              <a:spcAft>
                <a:spcPts val="0"/>
              </a:spcAft>
              <a:buClr>
                <a:schemeClr val="dk1"/>
              </a:buClr>
              <a:buSzPts val="1600"/>
              <a:buFont typeface="Arial"/>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5" name="Google Shape;55;p25"/>
          <p:cNvSpPr txBox="1">
            <a:spLocks noGrp="1"/>
          </p:cNvSpPr>
          <p:nvPr>
            <p:ph type="body" idx="2"/>
          </p:nvPr>
        </p:nvSpPr>
        <p:spPr>
          <a:xfrm>
            <a:off x="630238" y="2505075"/>
            <a:ext cx="3868737" cy="3684588"/>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 name="Google Shape;56;p25"/>
          <p:cNvSpPr txBox="1">
            <a:spLocks noGrp="1"/>
          </p:cNvSpPr>
          <p:nvPr>
            <p:ph type="body" idx="3"/>
          </p:nvPr>
        </p:nvSpPr>
        <p:spPr>
          <a:xfrm>
            <a:off x="4629150" y="1681163"/>
            <a:ext cx="3887788" cy="82391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Font typeface="Arial"/>
              <a:buNone/>
              <a:defRPr sz="2400" b="1"/>
            </a:lvl1pPr>
            <a:lvl2pPr marL="914400" lvl="1" indent="-228600" algn="l">
              <a:spcBef>
                <a:spcPts val="400"/>
              </a:spcBef>
              <a:spcAft>
                <a:spcPts val="0"/>
              </a:spcAft>
              <a:buClr>
                <a:schemeClr val="dk1"/>
              </a:buClr>
              <a:buSzPts val="2000"/>
              <a:buFont typeface="Arial"/>
              <a:buNone/>
              <a:defRPr sz="2000" b="1"/>
            </a:lvl2pPr>
            <a:lvl3pPr marL="1371600" lvl="2" indent="-228600" algn="l">
              <a:spcBef>
                <a:spcPts val="360"/>
              </a:spcBef>
              <a:spcAft>
                <a:spcPts val="0"/>
              </a:spcAft>
              <a:buClr>
                <a:schemeClr val="dk1"/>
              </a:buClr>
              <a:buSzPts val="1800"/>
              <a:buFont typeface="Arial"/>
              <a:buNone/>
              <a:defRPr sz="1800" b="1"/>
            </a:lvl3pPr>
            <a:lvl4pPr marL="1828800" lvl="3" indent="-228600" algn="l">
              <a:spcBef>
                <a:spcPts val="320"/>
              </a:spcBef>
              <a:spcAft>
                <a:spcPts val="0"/>
              </a:spcAft>
              <a:buClr>
                <a:schemeClr val="dk1"/>
              </a:buClr>
              <a:buSzPts val="1600"/>
              <a:buFont typeface="Arial"/>
              <a:buNone/>
              <a:defRPr sz="1600" b="1"/>
            </a:lvl4pPr>
            <a:lvl5pPr marL="2286000" lvl="4" indent="-228600" algn="l">
              <a:spcBef>
                <a:spcPts val="320"/>
              </a:spcBef>
              <a:spcAft>
                <a:spcPts val="0"/>
              </a:spcAft>
              <a:buClr>
                <a:schemeClr val="dk1"/>
              </a:buClr>
              <a:buSzPts val="1600"/>
              <a:buFont typeface="Arial"/>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5"/>
          <p:cNvSpPr txBox="1">
            <a:spLocks noGrp="1"/>
          </p:cNvSpPr>
          <p:nvPr>
            <p:ph type="body" idx="4"/>
          </p:nvPr>
        </p:nvSpPr>
        <p:spPr>
          <a:xfrm>
            <a:off x="4629150" y="2505075"/>
            <a:ext cx="3887788" cy="3684588"/>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1"/>
        <p:cNvGrpSpPr/>
        <p:nvPr/>
      </p:nvGrpSpPr>
      <p:grpSpPr>
        <a:xfrm>
          <a:off x="0" y="0"/>
          <a:ext cx="0" cy="0"/>
          <a:chOff x="0" y="0"/>
          <a:chExt cx="0" cy="0"/>
        </a:xfrm>
      </p:grpSpPr>
      <p:sp>
        <p:nvSpPr>
          <p:cNvPr id="62" name="Google Shape;62;p26"/>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3" name="Google Shape;63;p2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2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 name="Google Shape;65;p2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8"/>
        <p:cNvGrpSpPr/>
        <p:nvPr/>
      </p:nvGrpSpPr>
      <p:grpSpPr>
        <a:xfrm>
          <a:off x="0" y="0"/>
          <a:ext cx="0" cy="0"/>
          <a:chOff x="0" y="0"/>
          <a:chExt cx="0" cy="0"/>
        </a:xfrm>
      </p:grpSpPr>
      <p:sp>
        <p:nvSpPr>
          <p:cNvPr id="69" name="Google Shape;69;p27"/>
          <p:cNvSpPr txBox="1">
            <a:spLocks noGrp="1"/>
          </p:cNvSpPr>
          <p:nvPr>
            <p:ph type="title"/>
          </p:nvPr>
        </p:nvSpPr>
        <p:spPr>
          <a:xfrm>
            <a:off x="623888" y="1709738"/>
            <a:ext cx="7886700" cy="2852737"/>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0" name="Google Shape;70;p27"/>
          <p:cNvSpPr txBox="1">
            <a:spLocks noGrp="1"/>
          </p:cNvSpPr>
          <p:nvPr>
            <p:ph type="body" idx="1"/>
          </p:nvPr>
        </p:nvSpPr>
        <p:spPr>
          <a:xfrm>
            <a:off x="623888" y="4589463"/>
            <a:ext cx="7886700" cy="1500187"/>
          </a:xfrm>
          <a:prstGeom prst="rect">
            <a:avLst/>
          </a:prstGeom>
          <a:noFill/>
          <a:ln>
            <a:noFill/>
          </a:ln>
        </p:spPr>
        <p:txBody>
          <a:bodyPr spcFirstLastPara="1" wrap="square" lIns="91425" tIns="45700" rIns="91425" bIns="45700" anchor="t" anchorCtr="0">
            <a:noAutofit/>
          </a:bodyPr>
          <a:lstStyle>
            <a:lvl1pPr marL="457200" lvl="0" indent="-228600" algn="l">
              <a:spcBef>
                <a:spcPts val="480"/>
              </a:spcBef>
              <a:spcAft>
                <a:spcPts val="0"/>
              </a:spcAft>
              <a:buClr>
                <a:schemeClr val="dk1"/>
              </a:buClr>
              <a:buSzPts val="2400"/>
              <a:buFont typeface="Arial"/>
              <a:buNone/>
              <a:defRPr sz="2400"/>
            </a:lvl1pPr>
            <a:lvl2pPr marL="914400" lvl="1" indent="-228600" algn="l">
              <a:spcBef>
                <a:spcPts val="400"/>
              </a:spcBef>
              <a:spcAft>
                <a:spcPts val="0"/>
              </a:spcAft>
              <a:buClr>
                <a:schemeClr val="dk1"/>
              </a:buClr>
              <a:buSzPts val="2000"/>
              <a:buFont typeface="Arial"/>
              <a:buNone/>
              <a:defRPr sz="2000"/>
            </a:lvl2pPr>
            <a:lvl3pPr marL="1371600" lvl="2" indent="-228600" algn="l">
              <a:spcBef>
                <a:spcPts val="360"/>
              </a:spcBef>
              <a:spcAft>
                <a:spcPts val="0"/>
              </a:spcAft>
              <a:buClr>
                <a:schemeClr val="dk1"/>
              </a:buClr>
              <a:buSzPts val="1800"/>
              <a:buFont typeface="Arial"/>
              <a:buNone/>
              <a:defRPr sz="1800"/>
            </a:lvl3pPr>
            <a:lvl4pPr marL="1828800" lvl="3" indent="-228600" algn="l">
              <a:spcBef>
                <a:spcPts val="320"/>
              </a:spcBef>
              <a:spcAft>
                <a:spcPts val="0"/>
              </a:spcAft>
              <a:buClr>
                <a:schemeClr val="dk1"/>
              </a:buClr>
              <a:buSzPts val="1600"/>
              <a:buFont typeface="Arial"/>
              <a:buNone/>
              <a:defRPr sz="1600"/>
            </a:lvl4pPr>
            <a:lvl5pPr marL="2286000" lvl="4" indent="-228600" algn="l">
              <a:spcBef>
                <a:spcPts val="320"/>
              </a:spcBef>
              <a:spcAft>
                <a:spcPts val="0"/>
              </a:spcAft>
              <a:buClr>
                <a:schemeClr val="dk1"/>
              </a:buClr>
              <a:buSzPts val="1600"/>
              <a:buFont typeface="Arial"/>
              <a:buNone/>
              <a:defRPr sz="1600"/>
            </a:lvl5pPr>
            <a:lvl6pPr marL="2743200" lvl="5" indent="-228600" algn="l">
              <a:lnSpc>
                <a:spcPct val="90000"/>
              </a:lnSpc>
              <a:spcBef>
                <a:spcPts val="500"/>
              </a:spcBef>
              <a:spcAft>
                <a:spcPts val="0"/>
              </a:spcAft>
              <a:buClr>
                <a:schemeClr val="dk1"/>
              </a:buClr>
              <a:buSzPts val="1600"/>
              <a:buNone/>
              <a:defRPr sz="1600"/>
            </a:lvl6pPr>
            <a:lvl7pPr marL="3200400" lvl="6" indent="-228600" algn="l">
              <a:lnSpc>
                <a:spcPct val="90000"/>
              </a:lnSpc>
              <a:spcBef>
                <a:spcPts val="500"/>
              </a:spcBef>
              <a:spcAft>
                <a:spcPts val="0"/>
              </a:spcAft>
              <a:buClr>
                <a:schemeClr val="dk1"/>
              </a:buClr>
              <a:buSzPts val="1600"/>
              <a:buNone/>
              <a:defRPr sz="1600"/>
            </a:lvl7pPr>
            <a:lvl8pPr marL="3657600" lvl="7" indent="-228600" algn="l">
              <a:lnSpc>
                <a:spcPct val="90000"/>
              </a:lnSpc>
              <a:spcBef>
                <a:spcPts val="500"/>
              </a:spcBef>
              <a:spcAft>
                <a:spcPts val="0"/>
              </a:spcAft>
              <a:buClr>
                <a:schemeClr val="dk1"/>
              </a:buClr>
              <a:buSzPts val="1600"/>
              <a:buNone/>
              <a:defRPr sz="1600"/>
            </a:lvl8pPr>
            <a:lvl9pPr marL="4114800" lvl="8" indent="-228600" algn="l">
              <a:lnSpc>
                <a:spcPct val="90000"/>
              </a:lnSpc>
              <a:spcBef>
                <a:spcPts val="500"/>
              </a:spcBef>
              <a:spcAft>
                <a:spcPts val="0"/>
              </a:spcAft>
              <a:buClr>
                <a:schemeClr val="dk1"/>
              </a:buClr>
              <a:buSzPts val="1600"/>
              <a:buNone/>
              <a:defRPr sz="1600"/>
            </a:lvl9pPr>
          </a:lstStyle>
          <a:p>
            <a:endParaRPr/>
          </a:p>
        </p:txBody>
      </p:sp>
      <p:sp>
        <p:nvSpPr>
          <p:cNvPr id="71" name="Google Shape;71;p2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4"/>
        <p:cNvGrpSpPr/>
        <p:nvPr/>
      </p:nvGrpSpPr>
      <p:grpSpPr>
        <a:xfrm>
          <a:off x="0" y="0"/>
          <a:ext cx="0" cy="0"/>
          <a:chOff x="0" y="0"/>
          <a:chExt cx="0" cy="0"/>
        </a:xfrm>
      </p:grpSpPr>
      <p:sp>
        <p:nvSpPr>
          <p:cNvPr id="75" name="Google Shape;75;p28"/>
          <p:cNvSpPr txBox="1">
            <a:spLocks noGrp="1"/>
          </p:cNvSpPr>
          <p:nvPr>
            <p:ph type="ctrTitle"/>
          </p:nvPr>
        </p:nvSpPr>
        <p:spPr>
          <a:xfrm>
            <a:off x="1143000" y="1122363"/>
            <a:ext cx="6858000" cy="23876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6" name="Google Shape;76;p28"/>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Autofit/>
          </a:bodyPr>
          <a:lstStyle>
            <a:lvl1pPr lvl="0" algn="ctr">
              <a:spcBef>
                <a:spcPts val="480"/>
              </a:spcBef>
              <a:spcAft>
                <a:spcPts val="0"/>
              </a:spcAft>
              <a:buClr>
                <a:schemeClr val="dk1"/>
              </a:buClr>
              <a:buSzPts val="2400"/>
              <a:buFont typeface="Arial"/>
              <a:buNone/>
              <a:defRPr sz="2400"/>
            </a:lvl1pPr>
            <a:lvl2pPr lvl="1" algn="ctr">
              <a:spcBef>
                <a:spcPts val="400"/>
              </a:spcBef>
              <a:spcAft>
                <a:spcPts val="0"/>
              </a:spcAft>
              <a:buClr>
                <a:schemeClr val="dk1"/>
              </a:buClr>
              <a:buSzPts val="2000"/>
              <a:buFont typeface="Arial"/>
              <a:buNone/>
              <a:defRPr sz="2000"/>
            </a:lvl2pPr>
            <a:lvl3pPr lvl="2" algn="ctr">
              <a:spcBef>
                <a:spcPts val="360"/>
              </a:spcBef>
              <a:spcAft>
                <a:spcPts val="0"/>
              </a:spcAft>
              <a:buClr>
                <a:schemeClr val="dk1"/>
              </a:buClr>
              <a:buSzPts val="1800"/>
              <a:buFont typeface="Arial"/>
              <a:buNone/>
              <a:defRPr sz="1800"/>
            </a:lvl3pPr>
            <a:lvl4pPr lvl="3" algn="ctr">
              <a:spcBef>
                <a:spcPts val="320"/>
              </a:spcBef>
              <a:spcAft>
                <a:spcPts val="0"/>
              </a:spcAft>
              <a:buClr>
                <a:schemeClr val="dk1"/>
              </a:buClr>
              <a:buSzPts val="1600"/>
              <a:buFont typeface="Arial"/>
              <a:buNone/>
              <a:defRPr sz="1600"/>
            </a:lvl4pPr>
            <a:lvl5pPr lvl="4" algn="ctr">
              <a:spcBef>
                <a:spcPts val="320"/>
              </a:spcBef>
              <a:spcAft>
                <a:spcPts val="0"/>
              </a:spcAft>
              <a:buClr>
                <a:schemeClr val="dk1"/>
              </a:buClr>
              <a:buSzPts val="1600"/>
              <a:buFont typeface="Arial"/>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77" name="Google Shape;77;p2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2"/>
            </a:gs>
            <a:gs pos="50000">
              <a:srgbClr val="990099"/>
            </a:gs>
            <a:gs pos="100000">
              <a:schemeClr val="accent2"/>
            </a:gs>
          </a:gsLst>
          <a:lin ang="2700000" scaled="0"/>
        </a:gradFill>
        <a:effectLst/>
      </p:bgPr>
    </p:bg>
    <p:spTree>
      <p:nvGrpSpPr>
        <p:cNvPr id="1" name="Shape 5"/>
        <p:cNvGrpSpPr/>
        <p:nvPr/>
      </p:nvGrpSpPr>
      <p:grpSpPr>
        <a:xfrm>
          <a:off x="0" y="0"/>
          <a:ext cx="0" cy="0"/>
          <a:chOff x="0" y="0"/>
          <a:chExt cx="0" cy="0"/>
        </a:xfrm>
      </p:grpSpPr>
      <p:sp>
        <p:nvSpPr>
          <p:cNvPr id="6" name="Google Shape;6;p1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2"/>
                </a:solidFill>
                <a:latin typeface="Arial"/>
                <a:ea typeface="Arial"/>
                <a:cs typeface="Arial"/>
                <a:sym typeface="Arial"/>
              </a:defRPr>
            </a:lvl1pPr>
            <a:lvl2pPr marR="0" lvl="1" algn="ctr" rtl="0">
              <a:spcBef>
                <a:spcPts val="0"/>
              </a:spcBef>
              <a:spcAft>
                <a:spcPts val="0"/>
              </a:spcAft>
              <a:buSzPts val="1400"/>
              <a:buNone/>
              <a:defRPr sz="4400" b="0" i="0" u="none" strike="noStrike" cap="none">
                <a:solidFill>
                  <a:schemeClr val="dk2"/>
                </a:solidFill>
                <a:latin typeface="Arial"/>
                <a:ea typeface="Arial"/>
                <a:cs typeface="Arial"/>
                <a:sym typeface="Arial"/>
              </a:defRPr>
            </a:lvl2pPr>
            <a:lvl3pPr marR="0" lvl="2" algn="ctr" rtl="0">
              <a:spcBef>
                <a:spcPts val="0"/>
              </a:spcBef>
              <a:spcAft>
                <a:spcPts val="0"/>
              </a:spcAft>
              <a:buSzPts val="1400"/>
              <a:buNone/>
              <a:defRPr sz="4400" b="0" i="0" u="none" strike="noStrike" cap="none">
                <a:solidFill>
                  <a:schemeClr val="dk2"/>
                </a:solidFill>
                <a:latin typeface="Arial"/>
                <a:ea typeface="Arial"/>
                <a:cs typeface="Arial"/>
                <a:sym typeface="Arial"/>
              </a:defRPr>
            </a:lvl3pPr>
            <a:lvl4pPr marR="0" lvl="3" algn="ctr" rtl="0">
              <a:spcBef>
                <a:spcPts val="0"/>
              </a:spcBef>
              <a:spcAft>
                <a:spcPts val="0"/>
              </a:spcAft>
              <a:buSzPts val="1400"/>
              <a:buNone/>
              <a:defRPr sz="4400" b="0" i="0" u="none" strike="noStrike" cap="none">
                <a:solidFill>
                  <a:schemeClr val="dk2"/>
                </a:solidFill>
                <a:latin typeface="Arial"/>
                <a:ea typeface="Arial"/>
                <a:cs typeface="Arial"/>
                <a:sym typeface="Arial"/>
              </a:defRPr>
            </a:lvl4pPr>
            <a:lvl5pPr marR="0" lvl="4" algn="ctr" rtl="0">
              <a:spcBef>
                <a:spcPts val="0"/>
              </a:spcBef>
              <a:spcAft>
                <a:spcPts val="0"/>
              </a:spcAft>
              <a:buSzPts val="1400"/>
              <a:buNone/>
              <a:defRPr sz="4400" b="0" i="0" u="none" strike="noStrike" cap="none">
                <a:solidFill>
                  <a:schemeClr val="dk2"/>
                </a:solidFill>
                <a:latin typeface="Arial"/>
                <a:ea typeface="Arial"/>
                <a:cs typeface="Arial"/>
                <a:sym typeface="Arial"/>
              </a:defRPr>
            </a:lvl5pPr>
            <a:lvl6pPr marR="0" lvl="5" algn="ctr" rtl="0">
              <a:spcBef>
                <a:spcPts val="0"/>
              </a:spcBef>
              <a:spcAft>
                <a:spcPts val="0"/>
              </a:spcAft>
              <a:buSzPts val="1400"/>
              <a:buNone/>
              <a:defRPr sz="4400" b="0" i="0" u="none" strike="noStrike" cap="none">
                <a:solidFill>
                  <a:schemeClr val="dk2"/>
                </a:solidFill>
                <a:latin typeface="Arial"/>
                <a:ea typeface="Arial"/>
                <a:cs typeface="Arial"/>
                <a:sym typeface="Arial"/>
              </a:defRPr>
            </a:lvl6pPr>
            <a:lvl7pPr marR="0" lvl="6" algn="ctr" rtl="0">
              <a:spcBef>
                <a:spcPts val="0"/>
              </a:spcBef>
              <a:spcAft>
                <a:spcPts val="0"/>
              </a:spcAft>
              <a:buSzPts val="1400"/>
              <a:buNone/>
              <a:defRPr sz="4400" b="0" i="0" u="none" strike="noStrike" cap="none">
                <a:solidFill>
                  <a:schemeClr val="dk2"/>
                </a:solidFill>
                <a:latin typeface="Arial"/>
                <a:ea typeface="Arial"/>
                <a:cs typeface="Arial"/>
                <a:sym typeface="Arial"/>
              </a:defRPr>
            </a:lvl7pPr>
            <a:lvl8pPr marR="0" lvl="7" algn="ctr" rtl="0">
              <a:spcBef>
                <a:spcPts val="0"/>
              </a:spcBef>
              <a:spcAft>
                <a:spcPts val="0"/>
              </a:spcAft>
              <a:buSzPts val="1400"/>
              <a:buNone/>
              <a:defRPr sz="4400" b="0" i="0" u="none" strike="noStrike" cap="none">
                <a:solidFill>
                  <a:schemeClr val="dk2"/>
                </a:solidFill>
                <a:latin typeface="Arial"/>
                <a:ea typeface="Arial"/>
                <a:cs typeface="Arial"/>
                <a:sym typeface="Arial"/>
              </a:defRPr>
            </a:lvl8pPr>
            <a:lvl9pPr marR="0" lvl="8" algn="ctr" rtl="0">
              <a:spcBef>
                <a:spcPts val="0"/>
              </a:spcBef>
              <a:spcAft>
                <a:spcPts val="0"/>
              </a:spcAft>
              <a:buSzPts val="1400"/>
              <a:buNone/>
              <a:defRPr sz="4400" b="0" i="0" u="none" strike="noStrike" cap="none">
                <a:solidFill>
                  <a:schemeClr val="dk2"/>
                </a:solidFill>
                <a:latin typeface="Arial"/>
                <a:ea typeface="Arial"/>
                <a:cs typeface="Arial"/>
                <a:sym typeface="Arial"/>
              </a:defRPr>
            </a:lvl9pPr>
          </a:lstStyle>
          <a:p>
            <a:endParaRPr/>
          </a:p>
        </p:txBody>
      </p:sp>
      <p:sp>
        <p:nvSpPr>
          <p:cNvPr id="7" name="Google Shape;7;p17"/>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 name="Google Shape;8;p1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9" name="Google Shape;9;p1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0" name="Google Shape;10;p1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solidFill>
                <a:srgbClr val="000000"/>
              </a:solidFil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jpg"/><Relationship Id="rId7"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image" Target="../media/image11.jpg"/><Relationship Id="rId5" Type="http://schemas.openxmlformats.org/officeDocument/2006/relationships/image" Target="../media/image5.png"/><Relationship Id="rId10" Type="http://schemas.openxmlformats.org/officeDocument/2006/relationships/image" Target="../media/image10.jpg"/><Relationship Id="rId4" Type="http://schemas.openxmlformats.org/officeDocument/2006/relationships/image" Target="../media/image4.jpg"/><Relationship Id="rId9" Type="http://schemas.openxmlformats.org/officeDocument/2006/relationships/image" Target="../media/image9.jp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p:nvPr/>
        </p:nvSpPr>
        <p:spPr>
          <a:xfrm>
            <a:off x="250825" y="404812"/>
            <a:ext cx="8424862" cy="110807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6600"/>
              <a:buFont typeface="Arial"/>
              <a:buNone/>
            </a:pPr>
            <a:r>
              <a:rPr lang="en-US" sz="6600" b="0" i="0" u="none" strike="noStrike" cap="none">
                <a:solidFill>
                  <a:schemeClr val="lt1"/>
                </a:solidFill>
                <a:latin typeface="Arial"/>
                <a:ea typeface="Arial"/>
                <a:cs typeface="Arial"/>
                <a:sym typeface="Arial"/>
              </a:rPr>
              <a:t>Welcome to </a:t>
            </a:r>
            <a:r>
              <a:rPr lang="en-US" sz="6600">
                <a:solidFill>
                  <a:schemeClr val="lt1"/>
                </a:solidFill>
              </a:rPr>
              <a:t>Year 6</a:t>
            </a:r>
            <a:r>
              <a:rPr lang="en-US" sz="6600" b="0" i="0" u="none" strike="noStrike" cap="none">
                <a:solidFill>
                  <a:schemeClr val="lt1"/>
                </a:solidFill>
                <a:latin typeface="Arial"/>
                <a:ea typeface="Arial"/>
                <a:cs typeface="Arial"/>
                <a:sym typeface="Arial"/>
              </a:rPr>
              <a:t> </a:t>
            </a:r>
            <a:endParaRPr/>
          </a:p>
        </p:txBody>
      </p:sp>
      <p:pic>
        <p:nvPicPr>
          <p:cNvPr id="85" name="Google Shape;85;p1" descr="logo for jumper 2016"/>
          <p:cNvPicPr preferRelativeResize="0"/>
          <p:nvPr/>
        </p:nvPicPr>
        <p:blipFill rotWithShape="1">
          <a:blip r:embed="rId3">
            <a:alphaModFix/>
          </a:blip>
          <a:srcRect/>
          <a:stretch/>
        </p:blipFill>
        <p:spPr>
          <a:xfrm>
            <a:off x="1547812" y="1557337"/>
            <a:ext cx="5905500" cy="49974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a:spLocks noGrp="1"/>
          </p:cNvSpPr>
          <p:nvPr>
            <p:ph type="title"/>
          </p:nvPr>
        </p:nvSpPr>
        <p:spPr>
          <a:xfrm>
            <a:off x="457200" y="274637"/>
            <a:ext cx="8229600" cy="488315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lt1"/>
              </a:buClr>
              <a:buSzPts val="2800"/>
              <a:buFont typeface="Arial"/>
              <a:buNone/>
            </a:pPr>
            <a:r>
              <a:rPr lang="en-US" sz="2800" b="0" i="0" u="sng" dirty="0">
                <a:solidFill>
                  <a:schemeClr val="lt1"/>
                </a:solidFill>
                <a:latin typeface="Arial"/>
                <a:ea typeface="Arial"/>
                <a:cs typeface="Arial"/>
                <a:sym typeface="Arial"/>
              </a:rPr>
              <a:t>Staff</a:t>
            </a:r>
            <a:br>
              <a:rPr lang="en-US" sz="2800" b="0" i="0" u="sng" dirty="0">
                <a:solidFill>
                  <a:schemeClr val="lt1"/>
                </a:solidFill>
                <a:latin typeface="Arial"/>
                <a:ea typeface="Arial"/>
                <a:cs typeface="Arial"/>
                <a:sym typeface="Arial"/>
              </a:rPr>
            </a:br>
            <a:br>
              <a:rPr lang="en-US" sz="2800" b="0" i="0" u="sng" dirty="0">
                <a:solidFill>
                  <a:schemeClr val="lt1"/>
                </a:solidFill>
                <a:latin typeface="Arial"/>
                <a:ea typeface="Arial"/>
                <a:cs typeface="Arial"/>
                <a:sym typeface="Arial"/>
              </a:rPr>
            </a:br>
            <a:r>
              <a:rPr lang="en-US" sz="2800" b="0" i="0" u="none" dirty="0">
                <a:solidFill>
                  <a:schemeClr val="lt1"/>
                </a:solidFill>
                <a:latin typeface="Arial"/>
                <a:ea typeface="Arial"/>
                <a:cs typeface="Arial"/>
                <a:sym typeface="Arial"/>
              </a:rPr>
              <a:t>Class Teachers – Miss Carroll//Miss Bough</a:t>
            </a:r>
            <a:r>
              <a:rPr lang="en-US" sz="2800" dirty="0">
                <a:solidFill>
                  <a:schemeClr val="lt1"/>
                </a:solidFill>
              </a:rPr>
              <a:t>ey</a:t>
            </a:r>
            <a:br>
              <a:rPr lang="en-US" sz="2800" b="0" i="0" u="none" dirty="0">
                <a:solidFill>
                  <a:schemeClr val="lt1"/>
                </a:solidFill>
                <a:latin typeface="Arial"/>
                <a:ea typeface="Arial"/>
                <a:cs typeface="Arial"/>
                <a:sym typeface="Arial"/>
              </a:rPr>
            </a:br>
            <a:br>
              <a:rPr lang="en-US" sz="2800" b="0" i="0" u="none" dirty="0">
                <a:solidFill>
                  <a:schemeClr val="lt1"/>
                </a:solidFill>
                <a:latin typeface="Arial"/>
                <a:ea typeface="Arial"/>
                <a:cs typeface="Arial"/>
                <a:sym typeface="Arial"/>
              </a:rPr>
            </a:br>
            <a:r>
              <a:rPr lang="en-US" sz="2800" b="0" i="0" u="none" dirty="0">
                <a:solidFill>
                  <a:schemeClr val="lt1"/>
                </a:solidFill>
                <a:latin typeface="Arial"/>
                <a:ea typeface="Arial"/>
                <a:cs typeface="Arial"/>
                <a:sym typeface="Arial"/>
              </a:rPr>
              <a:t>Teaching Assistants -  </a:t>
            </a:r>
            <a:r>
              <a:rPr lang="en-US" sz="2800" b="0" i="0" u="none" dirty="0" err="1">
                <a:solidFill>
                  <a:schemeClr val="lt1"/>
                </a:solidFill>
                <a:latin typeface="Arial"/>
                <a:ea typeface="Arial"/>
                <a:cs typeface="Arial"/>
                <a:sym typeface="Arial"/>
              </a:rPr>
              <a:t>Mrs</a:t>
            </a:r>
            <a:r>
              <a:rPr lang="en-US" sz="2800" b="0" i="0" u="none" dirty="0">
                <a:solidFill>
                  <a:schemeClr val="lt1"/>
                </a:solidFill>
                <a:latin typeface="Arial"/>
                <a:ea typeface="Arial"/>
                <a:cs typeface="Arial"/>
                <a:sym typeface="Arial"/>
              </a:rPr>
              <a:t> O’Neill/Miss Smith</a:t>
            </a:r>
            <a:br>
              <a:rPr lang="en-US" sz="2800" b="0" i="0" u="none" dirty="0">
                <a:solidFill>
                  <a:schemeClr val="lt1"/>
                </a:solidFill>
                <a:latin typeface="Arial"/>
                <a:ea typeface="Arial"/>
                <a:cs typeface="Arial"/>
                <a:sym typeface="Arial"/>
              </a:rPr>
            </a:br>
            <a:br>
              <a:rPr lang="en-US" sz="2800" b="0" i="0" u="none" dirty="0">
                <a:solidFill>
                  <a:schemeClr val="lt1"/>
                </a:solidFill>
                <a:latin typeface="Arial"/>
                <a:ea typeface="Arial"/>
                <a:cs typeface="Arial"/>
                <a:sym typeface="Arial"/>
              </a:rPr>
            </a:b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3"/>
          <p:cNvSpPr txBox="1"/>
          <p:nvPr/>
        </p:nvSpPr>
        <p:spPr>
          <a:xfrm>
            <a:off x="-9525" y="260350"/>
            <a:ext cx="8640762" cy="104616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2000"/>
              <a:buFont typeface="Arial"/>
              <a:buNone/>
            </a:pPr>
            <a:r>
              <a:rPr lang="en-US" sz="2000" b="1" i="0" u="sng" strike="noStrike" cap="none">
                <a:solidFill>
                  <a:schemeClr val="lt1"/>
                </a:solidFill>
                <a:latin typeface="Arial"/>
                <a:ea typeface="Arial"/>
                <a:cs typeface="Arial"/>
                <a:sym typeface="Arial"/>
              </a:rPr>
              <a:t>The Springwell Way</a:t>
            </a:r>
            <a:endParaRPr/>
          </a:p>
          <a:p>
            <a:pPr marL="0" marR="0" lvl="0" indent="0" algn="l" rtl="0">
              <a:lnSpc>
                <a:spcPct val="100000"/>
              </a:lnSpc>
              <a:spcBef>
                <a:spcPts val="0"/>
              </a:spcBef>
              <a:spcAft>
                <a:spcPts val="0"/>
              </a:spcAft>
              <a:buNone/>
            </a:pPr>
            <a:endParaRPr sz="2000" b="1" i="0" u="sng">
              <a:solidFill>
                <a:schemeClr val="lt1"/>
              </a:solidFill>
              <a:latin typeface="Arial"/>
              <a:ea typeface="Arial"/>
              <a:cs typeface="Arial"/>
              <a:sym typeface="Arial"/>
            </a:endParaRPr>
          </a:p>
        </p:txBody>
      </p:sp>
      <p:pic>
        <p:nvPicPr>
          <p:cNvPr id="96" name="Google Shape;96;p3"/>
          <p:cNvPicPr preferRelativeResize="0"/>
          <p:nvPr/>
        </p:nvPicPr>
        <p:blipFill rotWithShape="1">
          <a:blip r:embed="rId3">
            <a:alphaModFix/>
          </a:blip>
          <a:srcRect l="22241" t="15301" r="25192" b="24159"/>
          <a:stretch/>
        </p:blipFill>
        <p:spPr>
          <a:xfrm>
            <a:off x="1331912" y="765175"/>
            <a:ext cx="6408737" cy="590391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4"/>
          <p:cNvSpPr txBox="1">
            <a:spLocks noGrp="1"/>
          </p:cNvSpPr>
          <p:nvPr>
            <p:ph type="title"/>
          </p:nvPr>
        </p:nvSpPr>
        <p:spPr>
          <a:xfrm>
            <a:off x="457200" y="274637"/>
            <a:ext cx="8229600" cy="3154362"/>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lt1"/>
              </a:buClr>
              <a:buSzPts val="2000"/>
              <a:buFont typeface="Arial"/>
              <a:buNone/>
            </a:pPr>
            <a:br>
              <a:rPr lang="en-US" sz="2000" b="0" i="0" u="sng">
                <a:solidFill>
                  <a:schemeClr val="lt1"/>
                </a:solidFill>
                <a:latin typeface="Arial"/>
                <a:ea typeface="Arial"/>
                <a:cs typeface="Arial"/>
                <a:sym typeface="Arial"/>
              </a:rPr>
            </a:br>
            <a:r>
              <a:rPr lang="en-US" sz="2000" b="0" i="0" u="sng">
                <a:solidFill>
                  <a:schemeClr val="lt1"/>
                </a:solidFill>
                <a:latin typeface="Arial"/>
                <a:ea typeface="Arial"/>
                <a:cs typeface="Arial"/>
                <a:sym typeface="Arial"/>
              </a:rPr>
              <a:t>Behaviour</a:t>
            </a:r>
            <a:r>
              <a:rPr lang="en-US" sz="4400" b="0" i="0" u="none">
                <a:solidFill>
                  <a:schemeClr val="dk2"/>
                </a:solidFill>
                <a:latin typeface="Arial"/>
                <a:ea typeface="Arial"/>
                <a:cs typeface="Arial"/>
                <a:sym typeface="Arial"/>
              </a:rPr>
              <a:t> </a:t>
            </a:r>
            <a:br>
              <a:rPr lang="en-US" sz="4400" b="0" i="0" u="none">
                <a:solidFill>
                  <a:schemeClr val="dk2"/>
                </a:solidFill>
                <a:latin typeface="Arial"/>
                <a:ea typeface="Arial"/>
                <a:cs typeface="Arial"/>
                <a:sym typeface="Arial"/>
              </a:rPr>
            </a:br>
            <a:r>
              <a:rPr lang="en-US" sz="2000" b="0" i="0" u="none">
                <a:solidFill>
                  <a:schemeClr val="lt1"/>
                </a:solidFill>
                <a:latin typeface="Arial"/>
                <a:ea typeface="Arial"/>
                <a:cs typeface="Arial"/>
                <a:sym typeface="Arial"/>
              </a:rPr>
              <a:t>Our school values remain in place and children displaying these values will be rewarded using the our new Springwell Stars Recognition Board.</a:t>
            </a:r>
            <a:br>
              <a:rPr lang="en-US" sz="2000" b="0" i="0" u="none">
                <a:solidFill>
                  <a:schemeClr val="lt1"/>
                </a:solidFill>
                <a:latin typeface="Arial"/>
                <a:ea typeface="Arial"/>
                <a:cs typeface="Arial"/>
                <a:sym typeface="Arial"/>
              </a:rPr>
            </a:br>
            <a:br>
              <a:rPr lang="en-US" sz="2000" b="0" i="0" u="none">
                <a:solidFill>
                  <a:schemeClr val="lt1"/>
                </a:solidFill>
                <a:latin typeface="Arial"/>
                <a:ea typeface="Arial"/>
                <a:cs typeface="Arial"/>
                <a:sym typeface="Arial"/>
              </a:rPr>
            </a:br>
            <a:r>
              <a:rPr lang="en-US" sz="2000" b="0" i="0" u="none">
                <a:solidFill>
                  <a:schemeClr val="lt1"/>
                </a:solidFill>
                <a:latin typeface="Arial"/>
                <a:ea typeface="Arial"/>
                <a:cs typeface="Arial"/>
                <a:sym typeface="Arial"/>
              </a:rPr>
              <a:t>The Fab 50 will remain but children who demonstrate the right behaviour choices will be awarded a golden ticket to go in the class draw.  The class teacher will then pull a ticket from the draw at the end of the term.  </a:t>
            </a:r>
            <a:br>
              <a:rPr lang="en-US" sz="2000" b="0" i="0" u="none">
                <a:solidFill>
                  <a:schemeClr val="lt1"/>
                </a:solidFill>
                <a:latin typeface="Arial"/>
                <a:ea typeface="Arial"/>
                <a:cs typeface="Arial"/>
                <a:sym typeface="Arial"/>
              </a:rPr>
            </a:br>
            <a:br>
              <a:rPr lang="en-US" sz="2000" b="0" i="0" u="none">
                <a:solidFill>
                  <a:schemeClr val="lt1"/>
                </a:solidFill>
                <a:latin typeface="Arial"/>
                <a:ea typeface="Arial"/>
                <a:cs typeface="Arial"/>
                <a:sym typeface="Arial"/>
              </a:rPr>
            </a:br>
            <a:br>
              <a:rPr lang="en-US" sz="2000" b="0" i="0" u="none">
                <a:solidFill>
                  <a:schemeClr val="lt1"/>
                </a:solidFill>
                <a:latin typeface="Arial"/>
                <a:ea typeface="Arial"/>
                <a:cs typeface="Arial"/>
                <a:sym typeface="Arial"/>
              </a:rPr>
            </a:br>
            <a:br>
              <a:rPr lang="en-US" sz="2000" b="0" i="0" u="none">
                <a:solidFill>
                  <a:schemeClr val="lt1"/>
                </a:solidFill>
                <a:latin typeface="Arial"/>
                <a:ea typeface="Arial"/>
                <a:cs typeface="Arial"/>
                <a:sym typeface="Arial"/>
              </a:rPr>
            </a:b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5"/>
          <p:cNvSpPr txBox="1"/>
          <p:nvPr/>
        </p:nvSpPr>
        <p:spPr>
          <a:xfrm>
            <a:off x="323850" y="333375"/>
            <a:ext cx="8496300" cy="2025650"/>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chemeClr val="lt1"/>
              </a:buClr>
              <a:buSzPts val="1600"/>
              <a:buFont typeface="Arial"/>
              <a:buNone/>
            </a:pPr>
            <a:r>
              <a:rPr lang="en-US" sz="1600" b="1" i="0" u="sng">
                <a:solidFill>
                  <a:schemeClr val="lt1"/>
                </a:solidFill>
                <a:latin typeface="Arial"/>
                <a:ea typeface="Arial"/>
                <a:cs typeface="Arial"/>
                <a:sym typeface="Arial"/>
              </a:rPr>
              <a:t>Start of the day</a:t>
            </a:r>
            <a:r>
              <a:rPr lang="en-US" sz="1600" b="0" i="0" u="sng">
                <a:solidFill>
                  <a:schemeClr val="lt1"/>
                </a:solidFill>
                <a:latin typeface="Arial"/>
                <a:ea typeface="Arial"/>
                <a:cs typeface="Arial"/>
                <a:sym typeface="Arial"/>
              </a:rPr>
              <a:t> </a:t>
            </a:r>
            <a:r>
              <a:rPr lang="en-US" sz="1600" b="0" i="0" u="none">
                <a:solidFill>
                  <a:schemeClr val="lt1"/>
                </a:solidFill>
                <a:latin typeface="Arial"/>
                <a:ea typeface="Arial"/>
                <a:cs typeface="Arial"/>
                <a:sym typeface="Arial"/>
              </a:rPr>
              <a:t>- In order to reduce congestion on arrival at school, we will be opening the school doors from 8.30am. Teaching Assistants will be in class to support the children from 8.30. The pastoral team will be on duty at the side door- (Late door) to ensure the children enter calmly and assist with any questions. EYFS and KS1 will enter from their classroom doors. The playground gates will be locked at 8.50am. Children arriving after 8.50am must report to the front desk.</a:t>
            </a:r>
            <a:endParaRPr/>
          </a:p>
          <a:p>
            <a:pPr marL="0" marR="0" lvl="0" indent="0" algn="l" rtl="0">
              <a:lnSpc>
                <a:spcPct val="107000"/>
              </a:lnSpc>
              <a:spcBef>
                <a:spcPts val="800"/>
              </a:spcBef>
              <a:spcAft>
                <a:spcPts val="0"/>
              </a:spcAft>
              <a:buClr>
                <a:schemeClr val="lt1"/>
              </a:buClr>
              <a:buSzPts val="1600"/>
              <a:buFont typeface="Calibri"/>
              <a:buNone/>
            </a:pPr>
            <a:r>
              <a:rPr lang="en-US" sz="1600" b="0" i="0" u="none">
                <a:solidFill>
                  <a:schemeClr val="lt1"/>
                </a:solidFill>
                <a:latin typeface="Calibri"/>
                <a:ea typeface="Calibri"/>
                <a:cs typeface="Calibri"/>
                <a:sym typeface="Calibri"/>
              </a:rPr>
              <a:t> </a:t>
            </a:r>
            <a:r>
              <a:rPr lang="en-US" sz="1600" b="1" i="0" u="sng">
                <a:solidFill>
                  <a:schemeClr val="lt1"/>
                </a:solidFill>
                <a:latin typeface="Arial"/>
                <a:ea typeface="Arial"/>
                <a:cs typeface="Arial"/>
                <a:sym typeface="Arial"/>
              </a:rPr>
              <a:t>End of the day</a:t>
            </a:r>
            <a:r>
              <a:rPr lang="en-US" sz="1600" b="0" i="0" u="sng">
                <a:solidFill>
                  <a:schemeClr val="lt1"/>
                </a:solidFill>
                <a:latin typeface="Arial"/>
                <a:ea typeface="Arial"/>
                <a:cs typeface="Arial"/>
                <a:sym typeface="Arial"/>
              </a:rPr>
              <a:t> </a:t>
            </a:r>
            <a:endParaRPr/>
          </a:p>
        </p:txBody>
      </p:sp>
      <p:graphicFrame>
        <p:nvGraphicFramePr>
          <p:cNvPr id="107" name="Google Shape;107;p5"/>
          <p:cNvGraphicFramePr/>
          <p:nvPr/>
        </p:nvGraphicFramePr>
        <p:xfrm>
          <a:off x="468312" y="2420937"/>
          <a:ext cx="3000000" cy="3000000"/>
        </p:xfrm>
        <a:graphic>
          <a:graphicData uri="http://schemas.openxmlformats.org/drawingml/2006/table">
            <a:tbl>
              <a:tblPr>
                <a:noFill/>
                <a:tableStyleId>{0D1F4071-4ABC-4715-ABD6-7E5EF89B8FFA}</a:tableStyleId>
              </a:tblPr>
              <a:tblGrid>
                <a:gridCol w="1963725">
                  <a:extLst>
                    <a:ext uri="{9D8B030D-6E8A-4147-A177-3AD203B41FA5}">
                      <a16:colId xmlns:a16="http://schemas.microsoft.com/office/drawing/2014/main" val="20000"/>
                    </a:ext>
                  </a:extLst>
                </a:gridCol>
                <a:gridCol w="4100500">
                  <a:extLst>
                    <a:ext uri="{9D8B030D-6E8A-4147-A177-3AD203B41FA5}">
                      <a16:colId xmlns:a16="http://schemas.microsoft.com/office/drawing/2014/main" val="20001"/>
                    </a:ext>
                  </a:extLst>
                </a:gridCol>
                <a:gridCol w="1639875">
                  <a:extLst>
                    <a:ext uri="{9D8B030D-6E8A-4147-A177-3AD203B41FA5}">
                      <a16:colId xmlns:a16="http://schemas.microsoft.com/office/drawing/2014/main" val="20002"/>
                    </a:ext>
                  </a:extLst>
                </a:gridCol>
              </a:tblGrid>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Year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Exit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Time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2428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Little Explorers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3.30pm</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Nursery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3.30pm</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2428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Reception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3.10pm</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Year 1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3.10pm</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2444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Year 2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Class  door</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3.10pm</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2428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Year 3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Main door onto the playground</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3.15pm</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815975">
                <a:tc>
                  <a:txBody>
                    <a:bodyPr/>
                    <a:lstStyle/>
                    <a:p>
                      <a:pPr marL="0" marR="0" lvl="0" indent="0" algn="l" rtl="0">
                        <a:lnSpc>
                          <a:spcPct val="100000"/>
                        </a:lnSpc>
                        <a:spcBef>
                          <a:spcPts val="0"/>
                        </a:spcBef>
                        <a:spcAft>
                          <a:spcPts val="0"/>
                        </a:spcAft>
                        <a:buClr>
                          <a:schemeClr val="lt1"/>
                        </a:buClr>
                        <a:buSzPts val="1600"/>
                        <a:buFont typeface="Arial"/>
                        <a:buNone/>
                      </a:pPr>
                      <a:r>
                        <a:rPr lang="en-US" sz="1600" b="1" i="1" u="none" strike="noStrike" cap="none">
                          <a:solidFill>
                            <a:schemeClr val="lt1"/>
                          </a:solidFill>
                          <a:latin typeface="Arial"/>
                          <a:ea typeface="Arial"/>
                          <a:cs typeface="Arial"/>
                          <a:sym typeface="Arial"/>
                        </a:rPr>
                        <a:t>Year 4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Exit via the fire door onto the Family well-being Centre car park    </a:t>
                      </a:r>
                      <a:endParaRPr/>
                    </a:p>
                    <a:p>
                      <a:pPr marL="0" marR="0" lvl="0" indent="0" algn="l" rtl="0">
                        <a:spcBef>
                          <a:spcPts val="0"/>
                        </a:spcBef>
                        <a:spcAft>
                          <a:spcPts val="0"/>
                        </a:spcAft>
                        <a:buNone/>
                      </a:pPr>
                      <a:endParaRPr sz="1600" b="0" i="0" u="none">
                        <a:solidFill>
                          <a:schemeClr val="lt1"/>
                        </a:solidFill>
                        <a:latin typeface="Arial"/>
                        <a:ea typeface="Arial"/>
                        <a:cs typeface="Arial"/>
                        <a:sym typeface="Arial"/>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3.15pm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24287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Year 5</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Main door onto the playground</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3.20pm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731825">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Year 6 </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Exit via the fire door onto the Family well-being Centre  car park  (Please stand back as Y4 will be exiting first)</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lt1"/>
                        </a:buClr>
                        <a:buSzPts val="1600"/>
                        <a:buFont typeface="Arial"/>
                        <a:buNone/>
                      </a:pPr>
                      <a:r>
                        <a:rPr lang="en-US" sz="1600" b="0" i="0" u="none">
                          <a:solidFill>
                            <a:schemeClr val="lt1"/>
                          </a:solidFill>
                          <a:latin typeface="Arial"/>
                          <a:ea typeface="Arial"/>
                          <a:cs typeface="Arial"/>
                          <a:sym typeface="Arial"/>
                        </a:rPr>
                        <a:t>3.20pm</a:t>
                      </a:r>
                      <a:endParaRPr/>
                    </a:p>
                  </a:txBody>
                  <a:tcPr marL="68575" marR="68575"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9"/>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6"/>
          <p:cNvSpPr txBox="1"/>
          <p:nvPr/>
        </p:nvSpPr>
        <p:spPr>
          <a:xfrm>
            <a:off x="395287" y="549275"/>
            <a:ext cx="8424862" cy="4394200"/>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chemeClr val="lt1"/>
              </a:buClr>
              <a:buSzPts val="1800"/>
              <a:buFont typeface="Arial"/>
              <a:buNone/>
            </a:pPr>
            <a:r>
              <a:rPr lang="en-US" sz="1800" b="1" i="0" u="sng">
                <a:solidFill>
                  <a:schemeClr val="lt1"/>
                </a:solidFill>
                <a:latin typeface="Arial"/>
                <a:ea typeface="Arial"/>
                <a:cs typeface="Arial"/>
                <a:sym typeface="Arial"/>
              </a:rPr>
              <a:t>Breakfast Club</a:t>
            </a:r>
            <a:endParaRPr/>
          </a:p>
          <a:p>
            <a:pPr marL="0" marR="0" lvl="0" indent="0" algn="l" rtl="0">
              <a:lnSpc>
                <a:spcPct val="107000"/>
              </a:lnSpc>
              <a:spcBef>
                <a:spcPts val="800"/>
              </a:spcBef>
              <a:spcAft>
                <a:spcPts val="0"/>
              </a:spcAft>
              <a:buClr>
                <a:schemeClr val="lt1"/>
              </a:buClr>
              <a:buSzPts val="1800"/>
              <a:buFont typeface="Arial"/>
              <a:buNone/>
            </a:pPr>
            <a:r>
              <a:rPr lang="en-US" sz="1800" b="0" i="0" u="none">
                <a:solidFill>
                  <a:schemeClr val="lt1"/>
                </a:solidFill>
                <a:latin typeface="Arial"/>
                <a:ea typeface="Arial"/>
                <a:cs typeface="Arial"/>
                <a:sym typeface="Arial"/>
              </a:rPr>
              <a:t>Breakfast club is available but must be pre-booked. Drop-ins will no longer be allowed.</a:t>
            </a:r>
            <a:endParaRPr/>
          </a:p>
          <a:p>
            <a:pPr marL="0" marR="0" lvl="0" indent="0" algn="l" rtl="0">
              <a:lnSpc>
                <a:spcPct val="107000"/>
              </a:lnSpc>
              <a:spcBef>
                <a:spcPts val="800"/>
              </a:spcBef>
              <a:spcAft>
                <a:spcPts val="0"/>
              </a:spcAft>
              <a:buClr>
                <a:schemeClr val="lt1"/>
              </a:buClr>
              <a:buSzPts val="1800"/>
              <a:buFont typeface="Arial"/>
              <a:buNone/>
            </a:pPr>
            <a:r>
              <a:rPr lang="en-US" sz="1800" b="0" i="0" u="none">
                <a:solidFill>
                  <a:schemeClr val="lt1"/>
                </a:solidFill>
                <a:latin typeface="Arial"/>
                <a:ea typeface="Arial"/>
                <a:cs typeface="Arial"/>
                <a:sym typeface="Arial"/>
              </a:rPr>
              <a:t>Children will not be allowed to enter breakfast club after 8.20am, as the staff will be tidying up, ready to return to class at 8.30am. The pastoral team will have cereal bars for vulnerable children who have not had any breakfast. </a:t>
            </a:r>
            <a:endParaRPr/>
          </a:p>
          <a:p>
            <a:pPr marL="0" marR="0" lvl="0" indent="0" algn="l" rtl="0">
              <a:lnSpc>
                <a:spcPct val="100000"/>
              </a:lnSpc>
              <a:spcBef>
                <a:spcPts val="800"/>
              </a:spcBef>
              <a:spcAft>
                <a:spcPts val="0"/>
              </a:spcAft>
              <a:buClr>
                <a:schemeClr val="lt1"/>
              </a:buClr>
              <a:buSzPts val="1800"/>
              <a:buFont typeface="Arial"/>
              <a:buNone/>
            </a:pPr>
            <a:r>
              <a:rPr lang="en-US" sz="1800" b="0" i="0" u="none">
                <a:solidFill>
                  <a:schemeClr val="lt1"/>
                </a:solidFill>
                <a:latin typeface="Arial"/>
                <a:ea typeface="Arial"/>
                <a:cs typeface="Arial"/>
                <a:sym typeface="Arial"/>
              </a:rPr>
              <a:t>Children can not sign themselves in. A member of staff will mark them on the register. </a:t>
            </a:r>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800" b="0" i="0" u="sng">
                <a:solidFill>
                  <a:schemeClr val="lt1"/>
                </a:solidFill>
                <a:latin typeface="Arial"/>
                <a:ea typeface="Arial"/>
                <a:cs typeface="Arial"/>
                <a:sym typeface="Arial"/>
              </a:rPr>
              <a:t>After School Club</a:t>
            </a:r>
            <a:endParaRPr/>
          </a:p>
          <a:p>
            <a:pPr marL="0" marR="0" lvl="0" indent="0" algn="l" rtl="0">
              <a:lnSpc>
                <a:spcPct val="100000"/>
              </a:lnSpc>
              <a:spcBef>
                <a:spcPts val="0"/>
              </a:spcBef>
              <a:spcAft>
                <a:spcPts val="0"/>
              </a:spcAft>
              <a:buClr>
                <a:schemeClr val="dk1"/>
              </a:buClr>
              <a:buSzPts val="1800"/>
              <a:buFont typeface="Arial"/>
              <a:buNone/>
            </a:pPr>
            <a:endParaRPr sz="1800" b="0" i="0" u="sng">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800" b="0" i="0" u="none">
                <a:solidFill>
                  <a:schemeClr val="lt1"/>
                </a:solidFill>
                <a:latin typeface="Arial"/>
                <a:ea typeface="Arial"/>
                <a:cs typeface="Arial"/>
                <a:sym typeface="Arial"/>
              </a:rPr>
              <a:t>Fun4Kidz will be running our After School Club. Please contact them directly on 01519329218 to arrange a place.</a:t>
            </a:r>
            <a:endParaRPr/>
          </a:p>
          <a:p>
            <a:pPr marL="0" marR="0" lvl="0" indent="0" algn="l" rtl="0">
              <a:lnSpc>
                <a:spcPct val="100000"/>
              </a:lnSpc>
              <a:spcBef>
                <a:spcPts val="0"/>
              </a:spcBef>
              <a:spcAft>
                <a:spcPts val="0"/>
              </a:spcAft>
              <a:buNone/>
            </a:pPr>
            <a:endParaRPr sz="1800" b="0" i="0" u="none">
              <a:solidFill>
                <a:schemeClr val="lt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7"/>
          <p:cNvSpPr txBox="1"/>
          <p:nvPr/>
        </p:nvSpPr>
        <p:spPr>
          <a:xfrm>
            <a:off x="684212" y="333375"/>
            <a:ext cx="7128000" cy="8404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en-US" sz="1800" b="1" i="0" u="none">
                <a:solidFill>
                  <a:schemeClr val="lt1"/>
                </a:solidFill>
                <a:latin typeface="Arial"/>
                <a:ea typeface="Arial"/>
                <a:cs typeface="Arial"/>
                <a:sym typeface="Arial"/>
              </a:rPr>
              <a:t>Dinner</a:t>
            </a:r>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just" rtl="0">
              <a:lnSpc>
                <a:spcPct val="100000"/>
              </a:lnSpc>
              <a:spcBef>
                <a:spcPts val="0"/>
              </a:spcBef>
              <a:spcAft>
                <a:spcPts val="0"/>
              </a:spcAft>
              <a:buClr>
                <a:srgbClr val="FFFFFF"/>
              </a:buClr>
              <a:buSzPts val="1800"/>
              <a:buFont typeface="Arial"/>
              <a:buNone/>
            </a:pPr>
            <a:r>
              <a:rPr lang="en-US" sz="1800" b="0" i="0" u="none">
                <a:solidFill>
                  <a:srgbClr val="FFFFFF"/>
                </a:solidFill>
                <a:latin typeface="Arial"/>
                <a:ea typeface="Arial"/>
                <a:cs typeface="Arial"/>
                <a:sym typeface="Arial"/>
              </a:rPr>
              <a:t> </a:t>
            </a:r>
            <a:endParaRPr/>
          </a:p>
          <a:p>
            <a:pPr marL="0" marR="0" lvl="0" indent="0" algn="just" rtl="0">
              <a:lnSpc>
                <a:spcPct val="100000"/>
              </a:lnSpc>
              <a:spcBef>
                <a:spcPts val="0"/>
              </a:spcBef>
              <a:spcAft>
                <a:spcPts val="0"/>
              </a:spcAft>
              <a:buClr>
                <a:srgbClr val="FFFFFF"/>
              </a:buClr>
              <a:buSzPts val="1800"/>
              <a:buFont typeface="Arial"/>
              <a:buNone/>
            </a:pPr>
            <a:r>
              <a:rPr lang="en-US" sz="1800" b="0" i="0" u="none">
                <a:solidFill>
                  <a:srgbClr val="FFFFFF"/>
                </a:solidFill>
                <a:latin typeface="Arial"/>
                <a:ea typeface="Arial"/>
                <a:cs typeface="Arial"/>
                <a:sym typeface="Arial"/>
              </a:rPr>
              <a:t>We now have a contactless system for paying for school lunches. Therefore, we would appreciate it if you could pay for school lunches in advance on SIMS pay.  Please see the school office about this. </a:t>
            </a:r>
            <a:endParaRPr/>
          </a:p>
          <a:p>
            <a:pPr marL="0" marR="0" lvl="0" indent="0" algn="just" rtl="0">
              <a:lnSpc>
                <a:spcPct val="100000"/>
              </a:lnSpc>
              <a:spcBef>
                <a:spcPts val="0"/>
              </a:spcBef>
              <a:spcAft>
                <a:spcPts val="0"/>
              </a:spcAft>
              <a:buClr>
                <a:srgbClr val="FFFFFF"/>
              </a:buClr>
              <a:buSzPts val="1800"/>
              <a:buFont typeface="Arial"/>
              <a:buNone/>
            </a:pPr>
            <a:r>
              <a:rPr lang="en-US" sz="1800" b="0" i="0" u="none">
                <a:solidFill>
                  <a:srgbClr val="FFFFFF"/>
                </a:solidFill>
                <a:latin typeface="Arial"/>
                <a:ea typeface="Arial"/>
                <a:cs typeface="Arial"/>
                <a:sym typeface="Arial"/>
              </a:rPr>
              <a:t> </a:t>
            </a:r>
            <a:endParaRPr/>
          </a:p>
          <a:p>
            <a:pPr marL="0" marR="0" lvl="0" indent="0" algn="just" rtl="0">
              <a:lnSpc>
                <a:spcPct val="100000"/>
              </a:lnSpc>
              <a:spcBef>
                <a:spcPts val="0"/>
              </a:spcBef>
              <a:spcAft>
                <a:spcPts val="0"/>
              </a:spcAft>
              <a:buClr>
                <a:srgbClr val="FFFFFF"/>
              </a:buClr>
              <a:buSzPts val="1800"/>
              <a:buFont typeface="Arial"/>
              <a:buNone/>
            </a:pPr>
            <a:r>
              <a:rPr lang="en-US" sz="1800" b="0" i="0" u="none">
                <a:solidFill>
                  <a:srgbClr val="FFFFFF"/>
                </a:solidFill>
                <a:latin typeface="Arial"/>
                <a:ea typeface="Arial"/>
                <a:cs typeface="Arial"/>
                <a:sym typeface="Arial"/>
              </a:rPr>
              <a:t>Sefton catering have increased the price of school lunches. It now costs £2.30 per day for a school lunch. (£11.50 per week)</a:t>
            </a:r>
            <a:endParaRPr sz="1800" b="0" i="0" u="none">
              <a:solidFill>
                <a:srgbClr val="FFFFFF"/>
              </a:solidFill>
              <a:latin typeface="Arial"/>
              <a:ea typeface="Arial"/>
              <a:cs typeface="Arial"/>
              <a:sym typeface="Arial"/>
            </a:endParaRPr>
          </a:p>
          <a:p>
            <a:pPr marL="0" marR="0" lvl="0" indent="0" algn="just" rtl="0">
              <a:lnSpc>
                <a:spcPct val="100000"/>
              </a:lnSpc>
              <a:spcBef>
                <a:spcPts val="0"/>
              </a:spcBef>
              <a:spcAft>
                <a:spcPts val="0"/>
              </a:spcAft>
              <a:buClr>
                <a:srgbClr val="FFFFFF"/>
              </a:buClr>
              <a:buSzPts val="1800"/>
              <a:buFont typeface="Arial"/>
              <a:buNone/>
            </a:pPr>
            <a:endParaRPr sz="1800">
              <a:solidFill>
                <a:srgbClr val="FFFFFF"/>
              </a:solidFill>
            </a:endParaRPr>
          </a:p>
          <a:p>
            <a:pPr marL="0" marR="0" lvl="0" indent="0" algn="just" rtl="0">
              <a:lnSpc>
                <a:spcPct val="100000"/>
              </a:lnSpc>
              <a:spcBef>
                <a:spcPts val="0"/>
              </a:spcBef>
              <a:spcAft>
                <a:spcPts val="0"/>
              </a:spcAft>
              <a:buClr>
                <a:srgbClr val="FFFFFF"/>
              </a:buClr>
              <a:buSzPts val="1800"/>
              <a:buFont typeface="Arial"/>
              <a:buNone/>
            </a:pPr>
            <a:endParaRPr sz="1800">
              <a:solidFill>
                <a:srgbClr val="FFFFFF"/>
              </a:solidFill>
            </a:endParaRPr>
          </a:p>
          <a:p>
            <a:pPr marL="0" marR="0" lvl="0" indent="0" algn="just" rtl="0">
              <a:lnSpc>
                <a:spcPct val="100000"/>
              </a:lnSpc>
              <a:spcBef>
                <a:spcPts val="0"/>
              </a:spcBef>
              <a:spcAft>
                <a:spcPts val="0"/>
              </a:spcAft>
              <a:buClr>
                <a:srgbClr val="FFFFFF"/>
              </a:buClr>
              <a:buSzPts val="1800"/>
              <a:buFont typeface="Arial"/>
              <a:buNone/>
            </a:pPr>
            <a:r>
              <a:rPr lang="en-US" sz="1800">
                <a:solidFill>
                  <a:srgbClr val="FFFFFF"/>
                </a:solidFill>
              </a:rPr>
              <a:t>Mobile Phones</a:t>
            </a:r>
            <a:endParaRPr sz="1800">
              <a:solidFill>
                <a:srgbClr val="FFFFFF"/>
              </a:solidFill>
            </a:endParaRPr>
          </a:p>
          <a:p>
            <a:pPr marL="0" marR="0" lvl="0" indent="0" algn="just" rtl="0">
              <a:lnSpc>
                <a:spcPct val="100000"/>
              </a:lnSpc>
              <a:spcBef>
                <a:spcPts val="0"/>
              </a:spcBef>
              <a:spcAft>
                <a:spcPts val="0"/>
              </a:spcAft>
              <a:buClr>
                <a:srgbClr val="FFFFFF"/>
              </a:buClr>
              <a:buSzPts val="1800"/>
              <a:buFont typeface="Arial"/>
              <a:buNone/>
            </a:pPr>
            <a:endParaRPr sz="1800">
              <a:solidFill>
                <a:srgbClr val="FFFFFF"/>
              </a:solidFill>
            </a:endParaRPr>
          </a:p>
          <a:p>
            <a:pPr marL="0" marR="0" lvl="0" indent="0" algn="just" rtl="0">
              <a:lnSpc>
                <a:spcPct val="100000"/>
              </a:lnSpc>
              <a:spcBef>
                <a:spcPts val="0"/>
              </a:spcBef>
              <a:spcAft>
                <a:spcPts val="0"/>
              </a:spcAft>
              <a:buClr>
                <a:srgbClr val="FFFFFF"/>
              </a:buClr>
              <a:buSzPts val="1800"/>
              <a:buFont typeface="Arial"/>
              <a:buNone/>
            </a:pPr>
            <a:r>
              <a:rPr lang="en-US" sz="1800">
                <a:solidFill>
                  <a:srgbClr val="FFFFFF"/>
                </a:solidFill>
              </a:rPr>
              <a:t>Walking Home Alone</a:t>
            </a:r>
            <a:endParaRPr sz="1800">
              <a:solidFill>
                <a:srgbClr val="FFFFFF"/>
              </a:solidFil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lt1"/>
              </a:solidFill>
              <a:latin typeface="Arial"/>
              <a:ea typeface="Arial"/>
              <a:cs typeface="Arial"/>
              <a:sym typeface="Arial"/>
            </a:endParaRPr>
          </a:p>
          <a:p>
            <a:pPr marL="0" marR="0" lvl="0" indent="0" algn="l" rtl="0">
              <a:lnSpc>
                <a:spcPct val="100000"/>
              </a:lnSpc>
              <a:spcBef>
                <a:spcPts val="0"/>
              </a:spcBef>
              <a:spcAft>
                <a:spcPts val="0"/>
              </a:spcAft>
              <a:buNone/>
            </a:pPr>
            <a:endParaRPr sz="1800" b="1" i="0" u="non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8"/>
          <p:cNvSpPr txBox="1"/>
          <p:nvPr/>
        </p:nvSpPr>
        <p:spPr>
          <a:xfrm>
            <a:off x="900112" y="620712"/>
            <a:ext cx="7127875" cy="61198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2000"/>
              <a:buFont typeface="Arial"/>
              <a:buNone/>
            </a:pPr>
            <a:r>
              <a:rPr lang="en-US" sz="2000" b="1" i="0" u="sng">
                <a:solidFill>
                  <a:schemeClr val="lt1"/>
                </a:solidFill>
                <a:latin typeface="Arial"/>
                <a:ea typeface="Arial"/>
                <a:cs typeface="Arial"/>
                <a:sym typeface="Arial"/>
              </a:rPr>
              <a:t>Uniform</a:t>
            </a:r>
            <a:endParaRPr/>
          </a:p>
          <a:p>
            <a:pPr marL="0" marR="0" lvl="0" indent="0" algn="l" rtl="0">
              <a:lnSpc>
                <a:spcPct val="100000"/>
              </a:lnSpc>
              <a:spcBef>
                <a:spcPts val="0"/>
              </a:spcBef>
              <a:spcAft>
                <a:spcPts val="0"/>
              </a:spcAft>
              <a:buClr>
                <a:schemeClr val="dk1"/>
              </a:buClr>
              <a:buSzPts val="2000"/>
              <a:buFont typeface="Arial"/>
              <a:buNone/>
            </a:pPr>
            <a:endParaRPr sz="2000" b="1" i="0" u="sng">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2000"/>
              <a:buFont typeface="Arial"/>
              <a:buNone/>
            </a:pPr>
            <a:r>
              <a:rPr lang="en-US" sz="2000" b="0" i="0" u="none">
                <a:solidFill>
                  <a:schemeClr val="lt1"/>
                </a:solidFill>
                <a:latin typeface="Arial"/>
                <a:ea typeface="Arial"/>
                <a:cs typeface="Arial"/>
                <a:sym typeface="Arial"/>
              </a:rPr>
              <a:t>Children are to wear full school uniform to school everyday</a:t>
            </a:r>
            <a:endParaRPr/>
          </a:p>
          <a:p>
            <a:pPr marL="0" marR="0" lvl="0" indent="0" algn="l" rtl="0">
              <a:lnSpc>
                <a:spcPct val="115000"/>
              </a:lnSpc>
              <a:spcBef>
                <a:spcPts val="0"/>
              </a:spcBef>
              <a:spcAft>
                <a:spcPts val="0"/>
              </a:spcAft>
              <a:buClr>
                <a:schemeClr val="lt1"/>
              </a:buClr>
              <a:buSzPts val="2000"/>
              <a:buFont typeface="Arial"/>
              <a:buNone/>
            </a:pPr>
            <a:r>
              <a:rPr lang="en-US" sz="2000" b="0" i="0" u="none">
                <a:solidFill>
                  <a:schemeClr val="lt1"/>
                </a:solidFill>
                <a:latin typeface="Arial"/>
                <a:ea typeface="Arial"/>
                <a:cs typeface="Arial"/>
                <a:sym typeface="Arial"/>
              </a:rPr>
              <a:t> </a:t>
            </a:r>
            <a:endParaRPr/>
          </a:p>
          <a:p>
            <a:pPr marL="0" marR="0" lvl="0" indent="0" algn="l" rtl="0">
              <a:lnSpc>
                <a:spcPct val="115000"/>
              </a:lnSpc>
              <a:spcBef>
                <a:spcPts val="1000"/>
              </a:spcBef>
              <a:spcAft>
                <a:spcPts val="0"/>
              </a:spcAft>
              <a:buClr>
                <a:schemeClr val="lt1"/>
              </a:buClr>
              <a:buSzPts val="2000"/>
              <a:buFont typeface="Arial"/>
              <a:buNone/>
            </a:pPr>
            <a:r>
              <a:rPr lang="en-US" sz="2000" b="1" i="0" u="sng">
                <a:solidFill>
                  <a:schemeClr val="lt1"/>
                </a:solidFill>
                <a:latin typeface="Arial"/>
                <a:ea typeface="Arial"/>
                <a:cs typeface="Arial"/>
                <a:sym typeface="Arial"/>
              </a:rPr>
              <a:t>Uniform for pupils</a:t>
            </a:r>
            <a:endParaRPr sz="2000" b="0" i="0" u="none">
              <a:solidFill>
                <a:schemeClr val="lt1"/>
              </a:solidFill>
              <a:latin typeface="Arial"/>
              <a:ea typeface="Arial"/>
              <a:cs typeface="Arial"/>
              <a:sym typeface="Arial"/>
            </a:endParaRPr>
          </a:p>
          <a:p>
            <a:pPr marL="0" marR="0" lvl="0" indent="-127000" algn="just" rtl="0">
              <a:lnSpc>
                <a:spcPct val="115000"/>
              </a:lnSpc>
              <a:spcBef>
                <a:spcPts val="100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White polo shirt</a:t>
            </a:r>
            <a:endParaRPr sz="2000" b="0" i="0" u="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Purple cardigan / sweatshirt with school logo</a:t>
            </a:r>
            <a:endParaRPr sz="2000" b="0" i="0" u="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Grey trousers / skirt / pinafore</a:t>
            </a:r>
            <a:endParaRPr sz="2000" b="0" i="0" u="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Purple gingham/striped dress in summer</a:t>
            </a:r>
            <a:endParaRPr sz="2000" b="0" i="0" u="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Grey shorts may be worn in summer</a:t>
            </a:r>
            <a:endParaRPr sz="2000" b="0" i="0" u="none">
              <a:solidFill>
                <a:schemeClr val="lt1"/>
              </a:solidFill>
              <a:latin typeface="Arial"/>
              <a:ea typeface="Arial"/>
              <a:cs typeface="Arial"/>
              <a:sym typeface="Arial"/>
            </a:endParaRPr>
          </a:p>
          <a:p>
            <a:pPr marL="0" marR="0" lvl="0" indent="-127000" algn="just" rtl="0">
              <a:lnSpc>
                <a:spcPct val="115000"/>
              </a:lnSpc>
              <a:spcBef>
                <a:spcPts val="0"/>
              </a:spcBef>
              <a:spcAft>
                <a:spcPts val="0"/>
              </a:spcAft>
              <a:buClr>
                <a:schemeClr val="lt1"/>
              </a:buClr>
              <a:buSzPts val="2000"/>
              <a:buFont typeface="Noto Sans Symbols"/>
              <a:buChar char="∙"/>
            </a:pPr>
            <a:r>
              <a:rPr lang="en-US" sz="2000" b="0" i="0" u="none">
                <a:solidFill>
                  <a:schemeClr val="lt1"/>
                </a:solidFill>
                <a:latin typeface="Arial"/>
                <a:ea typeface="Arial"/>
                <a:cs typeface="Arial"/>
                <a:sym typeface="Arial"/>
              </a:rPr>
              <a:t>Black shoes (Trainers are not to be worn)</a:t>
            </a:r>
            <a:endParaRPr/>
          </a:p>
          <a:p>
            <a:pPr marL="0" marR="0" lvl="0" indent="0" algn="just" rtl="0">
              <a:lnSpc>
                <a:spcPct val="115000"/>
              </a:lnSpc>
              <a:spcBef>
                <a:spcPts val="0"/>
              </a:spcBef>
              <a:spcAft>
                <a:spcPts val="0"/>
              </a:spcAft>
              <a:buClr>
                <a:schemeClr val="dk1"/>
              </a:buClr>
              <a:buSzPts val="2000"/>
              <a:buFont typeface="Noto Sans Symbols"/>
              <a:buNone/>
            </a:pPr>
            <a:endParaRPr sz="2000" b="0" i="0" u="none">
              <a:solidFill>
                <a:schemeClr val="lt1"/>
              </a:solidFill>
              <a:latin typeface="Arial"/>
              <a:ea typeface="Arial"/>
              <a:cs typeface="Arial"/>
              <a:sym typeface="Arial"/>
            </a:endParaRPr>
          </a:p>
          <a:p>
            <a:pPr marL="0" marR="0" lvl="0" indent="0" algn="just" rtl="0">
              <a:lnSpc>
                <a:spcPct val="115000"/>
              </a:lnSpc>
              <a:spcBef>
                <a:spcPts val="0"/>
              </a:spcBef>
              <a:spcAft>
                <a:spcPts val="0"/>
              </a:spcAft>
              <a:buClr>
                <a:schemeClr val="lt1"/>
              </a:buClr>
              <a:buSzPts val="2000"/>
              <a:buFont typeface="Arial"/>
              <a:buNone/>
            </a:pPr>
            <a:r>
              <a:rPr lang="en-US" sz="2000" b="0" i="0" u="none">
                <a:solidFill>
                  <a:schemeClr val="lt1"/>
                </a:solidFill>
                <a:latin typeface="Arial"/>
                <a:ea typeface="Arial"/>
                <a:cs typeface="Arial"/>
                <a:sym typeface="Arial"/>
              </a:rPr>
              <a:t>Children are asked not to bring any items in from home except a water bottle with their name on.</a:t>
            </a:r>
            <a:endParaRPr/>
          </a:p>
          <a:p>
            <a:pPr marL="0" marR="0" lvl="0" indent="0" algn="just" rtl="0">
              <a:lnSpc>
                <a:spcPct val="115000"/>
              </a:lnSpc>
              <a:spcBef>
                <a:spcPts val="0"/>
              </a:spcBef>
              <a:spcAft>
                <a:spcPts val="0"/>
              </a:spcAft>
              <a:buClr>
                <a:schemeClr val="dk1"/>
              </a:buClr>
              <a:buSzPts val="2000"/>
              <a:buFont typeface="Noto Sans Symbols"/>
              <a:buNone/>
            </a:pPr>
            <a:endParaRPr sz="2000" b="0" i="0" u="none">
              <a:solidFill>
                <a:schemeClr val="lt1"/>
              </a:solidFill>
              <a:latin typeface="Calibri"/>
              <a:ea typeface="Calibri"/>
              <a:cs typeface="Calibri"/>
              <a:sym typeface="Calibri"/>
            </a:endParaRPr>
          </a:p>
          <a:p>
            <a:pPr marL="0" marR="0" lvl="0" indent="0" algn="just" rtl="0">
              <a:lnSpc>
                <a:spcPct val="115000"/>
              </a:lnSpc>
              <a:spcBef>
                <a:spcPts val="0"/>
              </a:spcBef>
              <a:spcAft>
                <a:spcPts val="0"/>
              </a:spcAft>
              <a:buClr>
                <a:schemeClr val="dk1"/>
              </a:buClr>
              <a:buSzPts val="2000"/>
              <a:buFont typeface="Noto Sans Symbols"/>
              <a:buNone/>
            </a:pPr>
            <a:endParaRPr sz="2000" b="0" i="0" u="none">
              <a:solidFill>
                <a:schemeClr val="lt1"/>
              </a:solidFill>
              <a:latin typeface="Calibri"/>
              <a:ea typeface="Calibri"/>
              <a:cs typeface="Calibri"/>
              <a:sym typeface="Calibri"/>
            </a:endParaRPr>
          </a:p>
          <a:p>
            <a:pPr marL="0" marR="0" lvl="0" indent="0" algn="l" rtl="0">
              <a:lnSpc>
                <a:spcPct val="100000"/>
              </a:lnSpc>
              <a:spcBef>
                <a:spcPts val="0"/>
              </a:spcBef>
              <a:spcAft>
                <a:spcPts val="0"/>
              </a:spcAft>
              <a:buNone/>
            </a:pPr>
            <a:endParaRPr sz="2000" b="0" i="0" u="none">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9"/>
          <p:cNvSpPr txBox="1"/>
          <p:nvPr/>
        </p:nvSpPr>
        <p:spPr>
          <a:xfrm>
            <a:off x="611187" y="476250"/>
            <a:ext cx="7921625" cy="61356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en-US" sz="1800" b="1" i="0" u="sng">
                <a:solidFill>
                  <a:schemeClr val="lt1"/>
                </a:solidFill>
                <a:latin typeface="Arial"/>
                <a:ea typeface="Arial"/>
                <a:cs typeface="Arial"/>
                <a:sym typeface="Arial"/>
              </a:rPr>
              <a:t>PE</a:t>
            </a:r>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800" b="0" i="0" u="none">
                <a:solidFill>
                  <a:schemeClr val="lt1"/>
                </a:solidFill>
                <a:latin typeface="Arial"/>
                <a:ea typeface="Arial"/>
                <a:cs typeface="Arial"/>
                <a:sym typeface="Arial"/>
              </a:rPr>
              <a:t>Our PE day for will be </a:t>
            </a:r>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800" b="1" i="0" u="none">
                <a:solidFill>
                  <a:schemeClr val="lt1"/>
                </a:solidFill>
                <a:latin typeface="Arial"/>
                <a:ea typeface="Arial"/>
                <a:cs typeface="Arial"/>
                <a:sym typeface="Arial"/>
              </a:rPr>
              <a:t>Children are to come into school in their PE kit on their PE day. </a:t>
            </a:r>
            <a:r>
              <a:rPr lang="en-US" sz="1800" b="0" i="0" u="none">
                <a:solidFill>
                  <a:schemeClr val="lt1"/>
                </a:solidFill>
                <a:latin typeface="Arial"/>
                <a:ea typeface="Arial"/>
                <a:cs typeface="Arial"/>
                <a:sym typeface="Arial"/>
              </a:rPr>
              <a:t>They can wear a tracksuit if the weather is cold.  It should be black or dark blue.</a:t>
            </a:r>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lt1"/>
              </a:solidFill>
              <a:latin typeface="Arial"/>
              <a:ea typeface="Arial"/>
              <a:cs typeface="Arial"/>
              <a:sym typeface="Arial"/>
            </a:endParaRPr>
          </a:p>
          <a:p>
            <a:pPr marL="0" marR="0" lvl="0" indent="0" algn="just" rtl="0">
              <a:lnSpc>
                <a:spcPct val="115000"/>
              </a:lnSpc>
              <a:spcBef>
                <a:spcPts val="0"/>
              </a:spcBef>
              <a:spcAft>
                <a:spcPts val="0"/>
              </a:spcAft>
              <a:buClr>
                <a:schemeClr val="lt1"/>
              </a:buClr>
              <a:buSzPts val="1800"/>
              <a:buFont typeface="Arial"/>
              <a:buNone/>
            </a:pPr>
            <a:r>
              <a:rPr lang="en-US" sz="1800" b="1" i="0" u="sng">
                <a:solidFill>
                  <a:schemeClr val="lt1"/>
                </a:solidFill>
                <a:latin typeface="Arial"/>
                <a:ea typeface="Arial"/>
                <a:cs typeface="Arial"/>
                <a:sym typeface="Arial"/>
              </a:rPr>
              <a:t>PE</a:t>
            </a:r>
            <a:endParaRPr sz="1800" b="0" i="0" u="none">
              <a:solidFill>
                <a:schemeClr val="lt1"/>
              </a:solidFill>
              <a:latin typeface="Arial"/>
              <a:ea typeface="Arial"/>
              <a:cs typeface="Arial"/>
              <a:sym typeface="Arial"/>
            </a:endParaRPr>
          </a:p>
          <a:p>
            <a:pPr marL="0" marR="0" lvl="0" indent="0" algn="just" rtl="0">
              <a:lnSpc>
                <a:spcPct val="115000"/>
              </a:lnSpc>
              <a:spcBef>
                <a:spcPts val="1000"/>
              </a:spcBef>
              <a:spcAft>
                <a:spcPts val="0"/>
              </a:spcAft>
              <a:buClr>
                <a:schemeClr val="lt1"/>
              </a:buClr>
              <a:buSzPts val="1800"/>
              <a:buFont typeface="Arial"/>
              <a:buNone/>
            </a:pPr>
            <a:r>
              <a:rPr lang="en-US" sz="1800" b="0" i="0" u="none">
                <a:solidFill>
                  <a:schemeClr val="lt1"/>
                </a:solidFill>
                <a:latin typeface="Arial"/>
                <a:ea typeface="Arial"/>
                <a:cs typeface="Arial"/>
                <a:sym typeface="Arial"/>
              </a:rPr>
              <a:t>In the infants children will need:</a:t>
            </a:r>
            <a:endParaRPr sz="1800" b="0" i="0" u="none">
              <a:solidFill>
                <a:schemeClr val="lt1"/>
              </a:solidFill>
              <a:latin typeface="Arial"/>
              <a:ea typeface="Arial"/>
              <a:cs typeface="Arial"/>
              <a:sym typeface="Arial"/>
            </a:endParaRPr>
          </a:p>
          <a:p>
            <a:pPr marL="0" marR="0" lvl="0" indent="-114300" algn="just" rtl="0">
              <a:lnSpc>
                <a:spcPct val="115000"/>
              </a:lnSpc>
              <a:spcBef>
                <a:spcPts val="1000"/>
              </a:spcBef>
              <a:spcAft>
                <a:spcPts val="0"/>
              </a:spcAft>
              <a:buClr>
                <a:schemeClr val="lt1"/>
              </a:buClr>
              <a:buSzPts val="1800"/>
              <a:buFont typeface="Noto Sans Symbols"/>
              <a:buChar char="∙"/>
            </a:pPr>
            <a:r>
              <a:rPr lang="en-US" sz="1800" b="0" i="0" u="none">
                <a:solidFill>
                  <a:schemeClr val="lt1"/>
                </a:solidFill>
                <a:latin typeface="Arial"/>
                <a:ea typeface="Arial"/>
                <a:cs typeface="Arial"/>
                <a:sym typeface="Arial"/>
              </a:rPr>
              <a:t>A purple t-shirt with school logo</a:t>
            </a:r>
            <a:endParaRPr sz="1800" b="0" i="0" u="none">
              <a:solidFill>
                <a:schemeClr val="lt1"/>
              </a:solidFill>
              <a:latin typeface="Arial"/>
              <a:ea typeface="Arial"/>
              <a:cs typeface="Arial"/>
              <a:sym typeface="Arial"/>
            </a:endParaRPr>
          </a:p>
          <a:p>
            <a:pPr marL="0" marR="0" lvl="0" indent="-114300" algn="just" rtl="0">
              <a:lnSpc>
                <a:spcPct val="115000"/>
              </a:lnSpc>
              <a:spcBef>
                <a:spcPts val="0"/>
              </a:spcBef>
              <a:spcAft>
                <a:spcPts val="0"/>
              </a:spcAft>
              <a:buClr>
                <a:schemeClr val="lt1"/>
              </a:buClr>
              <a:buSzPts val="1800"/>
              <a:buFont typeface="Noto Sans Symbols"/>
              <a:buChar char="∙"/>
            </a:pPr>
            <a:r>
              <a:rPr lang="en-US" sz="1800" b="0" i="0" u="none">
                <a:solidFill>
                  <a:schemeClr val="lt1"/>
                </a:solidFill>
                <a:latin typeface="Arial"/>
                <a:ea typeface="Arial"/>
                <a:cs typeface="Arial"/>
                <a:sym typeface="Arial"/>
              </a:rPr>
              <a:t>Black shorts</a:t>
            </a:r>
            <a:endParaRPr sz="1800" b="0" i="0" u="none">
              <a:solidFill>
                <a:schemeClr val="lt1"/>
              </a:solidFill>
              <a:latin typeface="Arial"/>
              <a:ea typeface="Arial"/>
              <a:cs typeface="Arial"/>
              <a:sym typeface="Arial"/>
            </a:endParaRPr>
          </a:p>
          <a:p>
            <a:pPr marL="0" marR="0" lvl="0" indent="-114300" algn="just" rtl="0">
              <a:lnSpc>
                <a:spcPct val="115000"/>
              </a:lnSpc>
              <a:spcBef>
                <a:spcPts val="0"/>
              </a:spcBef>
              <a:spcAft>
                <a:spcPts val="0"/>
              </a:spcAft>
              <a:buClr>
                <a:schemeClr val="lt1"/>
              </a:buClr>
              <a:buSzPts val="1800"/>
              <a:buFont typeface="Noto Sans Symbols"/>
              <a:buChar char="∙"/>
            </a:pPr>
            <a:r>
              <a:rPr lang="en-US" sz="1800" b="0" i="0" u="none">
                <a:solidFill>
                  <a:schemeClr val="lt1"/>
                </a:solidFill>
                <a:latin typeface="Arial"/>
                <a:ea typeface="Arial"/>
                <a:cs typeface="Arial"/>
                <a:sym typeface="Arial"/>
              </a:rPr>
              <a:t>Black pumps / trainers</a:t>
            </a:r>
            <a:endParaRPr sz="1800" b="0" i="0" u="none">
              <a:solidFill>
                <a:schemeClr val="lt1"/>
              </a:solidFill>
              <a:latin typeface="Arial"/>
              <a:ea typeface="Arial"/>
              <a:cs typeface="Arial"/>
              <a:sym typeface="Arial"/>
            </a:endParaRPr>
          </a:p>
          <a:p>
            <a:pPr marL="0" marR="0" lvl="0" indent="0" algn="just" rtl="0">
              <a:lnSpc>
                <a:spcPct val="115000"/>
              </a:lnSpc>
              <a:spcBef>
                <a:spcPts val="1000"/>
              </a:spcBef>
              <a:spcAft>
                <a:spcPts val="0"/>
              </a:spcAft>
              <a:buClr>
                <a:schemeClr val="lt1"/>
              </a:buClr>
              <a:buSzPts val="1800"/>
              <a:buFont typeface="Arial"/>
              <a:buNone/>
            </a:pPr>
            <a:r>
              <a:rPr lang="en-US" sz="1800" b="0" i="0" u="none">
                <a:solidFill>
                  <a:schemeClr val="lt1"/>
                </a:solidFill>
                <a:latin typeface="Arial"/>
                <a:ea typeface="Arial"/>
                <a:cs typeface="Arial"/>
                <a:sym typeface="Arial"/>
              </a:rPr>
              <a:t>In the juniors children will need:</a:t>
            </a:r>
            <a:endParaRPr sz="1800" b="0" i="0" u="none">
              <a:solidFill>
                <a:schemeClr val="lt1"/>
              </a:solidFill>
              <a:latin typeface="Arial"/>
              <a:ea typeface="Arial"/>
              <a:cs typeface="Arial"/>
              <a:sym typeface="Arial"/>
            </a:endParaRPr>
          </a:p>
          <a:p>
            <a:pPr marL="0" marR="0" lvl="0" indent="-114300" algn="just" rtl="0">
              <a:lnSpc>
                <a:spcPct val="115000"/>
              </a:lnSpc>
              <a:spcBef>
                <a:spcPts val="1000"/>
              </a:spcBef>
              <a:spcAft>
                <a:spcPts val="0"/>
              </a:spcAft>
              <a:buClr>
                <a:schemeClr val="lt1"/>
              </a:buClr>
              <a:buSzPts val="1800"/>
              <a:buFont typeface="Noto Sans Symbols"/>
              <a:buChar char="∙"/>
            </a:pPr>
            <a:r>
              <a:rPr lang="en-US" sz="1800" b="0" i="0" u="none">
                <a:solidFill>
                  <a:schemeClr val="lt1"/>
                </a:solidFill>
                <a:latin typeface="Arial"/>
                <a:ea typeface="Arial"/>
                <a:cs typeface="Arial"/>
                <a:sym typeface="Arial"/>
              </a:rPr>
              <a:t>A t-shirt in the colour team they belong to (this will be explained to the children at the end of year 2)</a:t>
            </a:r>
            <a:endParaRPr sz="1800" b="0" i="0" u="none">
              <a:solidFill>
                <a:schemeClr val="lt1"/>
              </a:solidFill>
              <a:latin typeface="Arial"/>
              <a:ea typeface="Arial"/>
              <a:cs typeface="Arial"/>
              <a:sym typeface="Arial"/>
            </a:endParaRPr>
          </a:p>
          <a:p>
            <a:pPr marL="0" marR="0" lvl="0" indent="-114300" algn="just" rtl="0">
              <a:lnSpc>
                <a:spcPct val="115000"/>
              </a:lnSpc>
              <a:spcBef>
                <a:spcPts val="0"/>
              </a:spcBef>
              <a:spcAft>
                <a:spcPts val="0"/>
              </a:spcAft>
              <a:buClr>
                <a:schemeClr val="lt1"/>
              </a:buClr>
              <a:buSzPts val="1800"/>
              <a:buFont typeface="Noto Sans Symbols"/>
              <a:buChar char="∙"/>
            </a:pPr>
            <a:r>
              <a:rPr lang="en-US" sz="1800" b="0" i="0" u="none">
                <a:solidFill>
                  <a:schemeClr val="lt1"/>
                </a:solidFill>
                <a:latin typeface="Arial"/>
                <a:ea typeface="Arial"/>
                <a:cs typeface="Arial"/>
                <a:sym typeface="Arial"/>
              </a:rPr>
              <a:t>Black shorts</a:t>
            </a:r>
            <a:endParaRPr sz="1800" b="0" i="0" u="none">
              <a:solidFill>
                <a:schemeClr val="lt1"/>
              </a:solidFill>
              <a:latin typeface="Arial"/>
              <a:ea typeface="Arial"/>
              <a:cs typeface="Arial"/>
              <a:sym typeface="Arial"/>
            </a:endParaRPr>
          </a:p>
          <a:p>
            <a:pPr marL="0" marR="0" lvl="0" indent="-114300" algn="just" rtl="0">
              <a:lnSpc>
                <a:spcPct val="115000"/>
              </a:lnSpc>
              <a:spcBef>
                <a:spcPts val="0"/>
              </a:spcBef>
              <a:spcAft>
                <a:spcPts val="0"/>
              </a:spcAft>
              <a:buClr>
                <a:schemeClr val="lt1"/>
              </a:buClr>
              <a:buSzPts val="1800"/>
              <a:buFont typeface="Noto Sans Symbols"/>
              <a:buChar char="∙"/>
            </a:pPr>
            <a:r>
              <a:rPr lang="en-US" sz="1800" b="0" i="0" u="none">
                <a:solidFill>
                  <a:schemeClr val="lt1"/>
                </a:solidFill>
                <a:latin typeface="Arial"/>
                <a:ea typeface="Arial"/>
                <a:cs typeface="Arial"/>
                <a:sym typeface="Arial"/>
              </a:rPr>
              <a:t>Black pumps / trainers</a:t>
            </a:r>
            <a:endParaRPr sz="1800" b="0" i="0" u="none">
              <a:solidFill>
                <a:schemeClr val="lt1"/>
              </a:solidFill>
              <a:latin typeface="Arial"/>
              <a:ea typeface="Arial"/>
              <a:cs typeface="Arial"/>
              <a:sym typeface="Arial"/>
            </a:endParaRPr>
          </a:p>
          <a:p>
            <a:pPr marL="0" marR="0" lvl="0" indent="0" algn="l" rtl="0">
              <a:lnSpc>
                <a:spcPct val="100000"/>
              </a:lnSpc>
              <a:spcBef>
                <a:spcPts val="1000"/>
              </a:spcBef>
              <a:spcAft>
                <a:spcPts val="0"/>
              </a:spcAft>
              <a:buNone/>
            </a:pPr>
            <a:endParaRPr sz="1800" b="0" i="0" u="none">
              <a:solidFill>
                <a:schemeClr val="lt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10"/>
          <p:cNvSpPr txBox="1"/>
          <p:nvPr/>
        </p:nvSpPr>
        <p:spPr>
          <a:xfrm>
            <a:off x="468312" y="620712"/>
            <a:ext cx="8280400" cy="286226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en-US" sz="1800" b="1" i="0" u="sng">
                <a:solidFill>
                  <a:schemeClr val="lt1"/>
                </a:solidFill>
                <a:latin typeface="Arial"/>
                <a:ea typeface="Arial"/>
                <a:cs typeface="Arial"/>
                <a:sym typeface="Arial"/>
              </a:rPr>
              <a:t>Curriculum</a:t>
            </a:r>
            <a:endParaRPr/>
          </a:p>
          <a:p>
            <a:pPr marL="0" marR="0" lvl="0" indent="0" algn="l" rtl="0">
              <a:lnSpc>
                <a:spcPct val="100000"/>
              </a:lnSpc>
              <a:spcBef>
                <a:spcPts val="0"/>
              </a:spcBef>
              <a:spcAft>
                <a:spcPts val="0"/>
              </a:spcAft>
              <a:buClr>
                <a:schemeClr val="dk1"/>
              </a:buClr>
              <a:buSzPts val="1800"/>
              <a:buFont typeface="Arial"/>
              <a:buNone/>
            </a:pPr>
            <a:endParaRPr sz="1800" b="1" i="0" u="sng">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US" sz="1800" b="0" i="0" u="none">
                <a:solidFill>
                  <a:schemeClr val="lt1"/>
                </a:solidFill>
                <a:latin typeface="Arial"/>
                <a:ea typeface="Arial"/>
                <a:cs typeface="Arial"/>
                <a:sym typeface="Arial"/>
              </a:rPr>
              <a:t>Our topics for this year are:</a:t>
            </a:r>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lt1"/>
              </a:solidFill>
              <a:latin typeface="Arial"/>
              <a:ea typeface="Arial"/>
              <a:cs typeface="Arial"/>
              <a:sym typeface="Arial"/>
            </a:endParaRPr>
          </a:p>
          <a:p>
            <a:pPr marL="0" marR="0" lvl="0" indent="0" algn="l" rtl="0">
              <a:lnSpc>
                <a:spcPct val="100000"/>
              </a:lnSpc>
              <a:spcBef>
                <a:spcPts val="0"/>
              </a:spcBef>
              <a:spcAft>
                <a:spcPts val="0"/>
              </a:spcAft>
              <a:buNone/>
            </a:pPr>
            <a:endParaRPr sz="1800" b="0" i="0" u="none">
              <a:solidFill>
                <a:schemeClr val="lt1"/>
              </a:solidFill>
              <a:latin typeface="Arial"/>
              <a:ea typeface="Arial"/>
              <a:cs typeface="Arial"/>
              <a:sym typeface="Arial"/>
            </a:endParaRPr>
          </a:p>
        </p:txBody>
      </p:sp>
      <p:graphicFrame>
        <p:nvGraphicFramePr>
          <p:cNvPr id="133" name="Google Shape;133;p10"/>
          <p:cNvGraphicFramePr/>
          <p:nvPr/>
        </p:nvGraphicFramePr>
        <p:xfrm>
          <a:off x="611187" y="1844675"/>
          <a:ext cx="3000000" cy="3000000"/>
        </p:xfrm>
        <a:graphic>
          <a:graphicData uri="http://schemas.openxmlformats.org/drawingml/2006/table">
            <a:tbl>
              <a:tblPr>
                <a:noFill/>
                <a:tableStyleId>{0D1F4071-4ABC-4715-ABD6-7E5EF89B8FFA}</a:tableStyleId>
              </a:tblPr>
              <a:tblGrid>
                <a:gridCol w="1890700">
                  <a:extLst>
                    <a:ext uri="{9D8B030D-6E8A-4147-A177-3AD203B41FA5}">
                      <a16:colId xmlns:a16="http://schemas.microsoft.com/office/drawing/2014/main" val="20000"/>
                    </a:ext>
                  </a:extLst>
                </a:gridCol>
                <a:gridCol w="1890700">
                  <a:extLst>
                    <a:ext uri="{9D8B030D-6E8A-4147-A177-3AD203B41FA5}">
                      <a16:colId xmlns:a16="http://schemas.microsoft.com/office/drawing/2014/main" val="20001"/>
                    </a:ext>
                  </a:extLst>
                </a:gridCol>
                <a:gridCol w="1889125">
                  <a:extLst>
                    <a:ext uri="{9D8B030D-6E8A-4147-A177-3AD203B41FA5}">
                      <a16:colId xmlns:a16="http://schemas.microsoft.com/office/drawing/2014/main" val="20002"/>
                    </a:ext>
                  </a:extLst>
                </a:gridCol>
                <a:gridCol w="1890700">
                  <a:extLst>
                    <a:ext uri="{9D8B030D-6E8A-4147-A177-3AD203B41FA5}">
                      <a16:colId xmlns:a16="http://schemas.microsoft.com/office/drawing/2014/main" val="20003"/>
                    </a:ext>
                  </a:extLst>
                </a:gridCol>
              </a:tblGrid>
              <a:tr h="503225">
                <a:tc>
                  <a:txBody>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tc>
                  <a:txBody>
                    <a:bodyPr/>
                    <a:lstStyle/>
                    <a:p>
                      <a:pPr marL="0" marR="0" lvl="0" indent="0" algn="l" rtl="0">
                        <a:lnSpc>
                          <a:spcPct val="100000"/>
                        </a:lnSpc>
                        <a:spcBef>
                          <a:spcPts val="0"/>
                        </a:spcBef>
                        <a:spcAft>
                          <a:spcPts val="0"/>
                        </a:spcAft>
                        <a:buClr>
                          <a:srgbClr val="FFFFFF"/>
                        </a:buClr>
                        <a:buSzPts val="1800"/>
                        <a:buFont typeface="Arial"/>
                        <a:buNone/>
                      </a:pPr>
                      <a:r>
                        <a:rPr lang="en-US" sz="1800" b="1" i="0" u="none">
                          <a:solidFill>
                            <a:srgbClr val="FFFFFF"/>
                          </a:solidFill>
                          <a:latin typeface="Arial"/>
                          <a:ea typeface="Arial"/>
                          <a:cs typeface="Arial"/>
                          <a:sym typeface="Arial"/>
                        </a:rPr>
                        <a:t>Autumn</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tc>
                  <a:txBody>
                    <a:bodyPr/>
                    <a:lstStyle/>
                    <a:p>
                      <a:pPr marL="0" marR="0" lvl="0" indent="0" algn="l" rtl="0">
                        <a:lnSpc>
                          <a:spcPct val="100000"/>
                        </a:lnSpc>
                        <a:spcBef>
                          <a:spcPts val="0"/>
                        </a:spcBef>
                        <a:spcAft>
                          <a:spcPts val="0"/>
                        </a:spcAft>
                        <a:buClr>
                          <a:srgbClr val="FFFFFF"/>
                        </a:buClr>
                        <a:buSzPts val="1800"/>
                        <a:buFont typeface="Arial"/>
                        <a:buNone/>
                      </a:pPr>
                      <a:r>
                        <a:rPr lang="en-US" sz="1800" b="1" i="0" u="none">
                          <a:solidFill>
                            <a:srgbClr val="FFFFFF"/>
                          </a:solidFill>
                          <a:latin typeface="Arial"/>
                          <a:ea typeface="Arial"/>
                          <a:cs typeface="Arial"/>
                          <a:sym typeface="Arial"/>
                        </a:rPr>
                        <a:t>Spring</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tc>
                  <a:txBody>
                    <a:bodyPr/>
                    <a:lstStyle/>
                    <a:p>
                      <a:pPr marL="0" marR="0" lvl="0" indent="0" algn="l" rtl="0">
                        <a:lnSpc>
                          <a:spcPct val="100000"/>
                        </a:lnSpc>
                        <a:spcBef>
                          <a:spcPts val="0"/>
                        </a:spcBef>
                        <a:spcAft>
                          <a:spcPts val="0"/>
                        </a:spcAft>
                        <a:buClr>
                          <a:srgbClr val="FFFFFF"/>
                        </a:buClr>
                        <a:buSzPts val="1800"/>
                        <a:buFont typeface="Arial"/>
                        <a:buNone/>
                      </a:pPr>
                      <a:r>
                        <a:rPr lang="en-US" sz="1800" b="1" i="0" u="none">
                          <a:solidFill>
                            <a:srgbClr val="FFFFFF"/>
                          </a:solidFill>
                          <a:latin typeface="Arial"/>
                          <a:ea typeface="Arial"/>
                          <a:cs typeface="Arial"/>
                          <a:sym typeface="Arial"/>
                        </a:rPr>
                        <a:t>Summer</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2D2D8A"/>
                    </a:solidFill>
                  </a:tcPr>
                </a:tc>
                <a:extLst>
                  <a:ext uri="{0D108BD9-81ED-4DB2-BD59-A6C34878D82A}">
                    <a16:rowId xmlns:a16="http://schemas.microsoft.com/office/drawing/2014/main" val="10000"/>
                  </a:ext>
                </a:extLst>
              </a:tr>
              <a:tr h="504825">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a:solidFill>
                            <a:srgbClr val="000000"/>
                          </a:solidFill>
                          <a:latin typeface="Arial"/>
                          <a:ea typeface="Arial"/>
                          <a:cs typeface="Arial"/>
                          <a:sym typeface="Arial"/>
                        </a:rPr>
                        <a:t>History</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lvl="0" indent="0" algn="l" rtl="0">
                        <a:spcBef>
                          <a:spcPts val="0"/>
                        </a:spcBef>
                        <a:spcAft>
                          <a:spcPts val="0"/>
                        </a:spcAft>
                        <a:buClr>
                          <a:schemeClr val="dk1"/>
                        </a:buClr>
                        <a:buFont typeface="Arial"/>
                        <a:buNone/>
                      </a:pPr>
                      <a:r>
                        <a:rPr lang="en-US" sz="1800">
                          <a:solidFill>
                            <a:schemeClr val="dk1"/>
                          </a:solidFill>
                        </a:rPr>
                        <a:t>What kind of civilisation were the Maya?</a:t>
                      </a:r>
                      <a:endParaRPr sz="1800">
                        <a:solidFill>
                          <a:schemeClr val="dk1"/>
                        </a:solidFill>
                      </a:endParaRPr>
                    </a:p>
                    <a:p>
                      <a:pPr marL="0" marR="0" lvl="0" indent="0" algn="l" rtl="0">
                        <a:spcBef>
                          <a:spcPts val="0"/>
                        </a:spcBef>
                        <a:spcAft>
                          <a:spcPts val="0"/>
                        </a:spcAft>
                        <a:buNone/>
                      </a:pPr>
                      <a:endParaRPr sz="1800">
                        <a:solidFill>
                          <a:schemeClr val="dk1"/>
                        </a:solidFil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spcBef>
                          <a:spcPts val="0"/>
                        </a:spcBef>
                        <a:spcAft>
                          <a:spcPts val="0"/>
                        </a:spcAft>
                        <a:buNone/>
                      </a:pPr>
                      <a:r>
                        <a:rPr lang="en-US" sz="1800">
                          <a:solidFill>
                            <a:schemeClr val="dk1"/>
                          </a:solidFill>
                        </a:rPr>
                        <a:t>What was the impact of slavery now and then?</a:t>
                      </a:r>
                      <a:endParaRPr sz="1800">
                        <a:solidFill>
                          <a:schemeClr val="dk1"/>
                        </a:solidFill>
                        <a:latin typeface="Arial"/>
                        <a:ea typeface="Arial"/>
                        <a:cs typeface="Arial"/>
                        <a:sym typeface="Aria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extLst>
                  <a:ext uri="{0D108BD9-81ED-4DB2-BD59-A6C34878D82A}">
                    <a16:rowId xmlns:a16="http://schemas.microsoft.com/office/drawing/2014/main" val="10001"/>
                  </a:ext>
                </a:extLst>
              </a:tr>
              <a:tr h="503225">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a:solidFill>
                            <a:srgbClr val="000000"/>
                          </a:solidFill>
                          <a:latin typeface="Arial"/>
                          <a:ea typeface="Arial"/>
                          <a:cs typeface="Arial"/>
                          <a:sym typeface="Arial"/>
                        </a:rPr>
                        <a:t>Geography</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tc>
                  <a:txBody>
                    <a:bodyPr/>
                    <a:lstStyle/>
                    <a:p>
                      <a:pPr marL="0" marR="0" lvl="0" indent="0" algn="l" rtl="0">
                        <a:spcBef>
                          <a:spcPts val="0"/>
                        </a:spcBef>
                        <a:spcAft>
                          <a:spcPts val="0"/>
                        </a:spcAft>
                        <a:buNone/>
                      </a:pPr>
                      <a:r>
                        <a:rPr lang="en-US" sz="1800">
                          <a:solidFill>
                            <a:schemeClr val="dk1"/>
                          </a:solidFill>
                        </a:rPr>
                        <a:t>How is Coniston similar to but different from Bootle and the Peloponnese?</a:t>
                      </a:r>
                      <a:endParaRPr sz="1800">
                        <a:solidFill>
                          <a:schemeClr val="dk1"/>
                        </a:solidFill>
                        <a:latin typeface="Arial"/>
                        <a:ea typeface="Arial"/>
                        <a:cs typeface="Arial"/>
                        <a:sym typeface="Aria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tc>
                  <a:txBody>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tc>
                  <a:txBody>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E8E8ED"/>
                    </a:solidFill>
                  </a:tcPr>
                </a:tc>
                <a:extLst>
                  <a:ext uri="{0D108BD9-81ED-4DB2-BD59-A6C34878D82A}">
                    <a16:rowId xmlns:a16="http://schemas.microsoft.com/office/drawing/2014/main" val="10002"/>
                  </a:ext>
                </a:extLst>
              </a:tr>
              <a:tr h="504825">
                <a:tc>
                  <a:txBody>
                    <a:bodyPr/>
                    <a:lstStyle/>
                    <a:p>
                      <a:pPr marL="0" marR="0" lvl="0" indent="0" algn="l" rtl="0">
                        <a:lnSpc>
                          <a:spcPct val="100000"/>
                        </a:lnSpc>
                        <a:spcBef>
                          <a:spcPts val="0"/>
                        </a:spcBef>
                        <a:spcAft>
                          <a:spcPts val="0"/>
                        </a:spcAft>
                        <a:buClr>
                          <a:srgbClr val="000000"/>
                        </a:buClr>
                        <a:buSzPts val="1800"/>
                        <a:buFont typeface="Arial"/>
                        <a:buNone/>
                      </a:pPr>
                      <a:r>
                        <a:rPr lang="en-US" sz="1800" b="0" i="0" u="none">
                          <a:solidFill>
                            <a:srgbClr val="000000"/>
                          </a:solidFill>
                          <a:latin typeface="Arial"/>
                          <a:ea typeface="Arial"/>
                          <a:cs typeface="Arial"/>
                          <a:sym typeface="Arial"/>
                        </a:rPr>
                        <a:t>Science</a:t>
                      </a:r>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spcBef>
                          <a:spcPts val="0"/>
                        </a:spcBef>
                        <a:spcAft>
                          <a:spcPts val="0"/>
                        </a:spcAft>
                        <a:buNone/>
                      </a:pPr>
                      <a:r>
                        <a:rPr lang="en-US" sz="1800">
                          <a:solidFill>
                            <a:schemeClr val="dk1"/>
                          </a:solidFill>
                        </a:rPr>
                        <a:t>Light</a:t>
                      </a:r>
                      <a:endParaRPr sz="1800">
                        <a:solidFill>
                          <a:schemeClr val="dk1"/>
                        </a:solidFill>
                      </a:endParaRPr>
                    </a:p>
                    <a:p>
                      <a:pPr marL="0" marR="0" lvl="0" indent="0" algn="l" rtl="0">
                        <a:spcBef>
                          <a:spcPts val="0"/>
                        </a:spcBef>
                        <a:spcAft>
                          <a:spcPts val="0"/>
                        </a:spcAft>
                        <a:buNone/>
                      </a:pPr>
                      <a:r>
                        <a:rPr lang="en-US" sz="1800">
                          <a:solidFill>
                            <a:schemeClr val="dk1"/>
                          </a:solidFill>
                        </a:rPr>
                        <a:t>Electricity</a:t>
                      </a:r>
                      <a:endParaRPr sz="1800">
                        <a:solidFill>
                          <a:schemeClr val="dk1"/>
                        </a:solidFil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spcBef>
                          <a:spcPts val="0"/>
                        </a:spcBef>
                        <a:spcAft>
                          <a:spcPts val="0"/>
                        </a:spcAft>
                        <a:buNone/>
                      </a:pPr>
                      <a:r>
                        <a:rPr lang="en-US" sz="1800">
                          <a:solidFill>
                            <a:schemeClr val="dk1"/>
                          </a:solidFill>
                        </a:rPr>
                        <a:t>Evolution and Inheritance</a:t>
                      </a:r>
                      <a:endParaRPr sz="1800">
                        <a:solidFill>
                          <a:schemeClr val="dk1"/>
                        </a:solidFill>
                        <a:latin typeface="Arial"/>
                        <a:ea typeface="Arial"/>
                        <a:cs typeface="Arial"/>
                        <a:sym typeface="Aria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tc>
                  <a:txBody>
                    <a:bodyPr/>
                    <a:lstStyle/>
                    <a:p>
                      <a:pPr marL="0" marR="0" lvl="0" indent="0" algn="l" rtl="0">
                        <a:spcBef>
                          <a:spcPts val="0"/>
                        </a:spcBef>
                        <a:spcAft>
                          <a:spcPts val="0"/>
                        </a:spcAft>
                        <a:buNone/>
                      </a:pPr>
                      <a:r>
                        <a:rPr lang="en-US" sz="1800">
                          <a:solidFill>
                            <a:schemeClr val="dk1"/>
                          </a:solidFill>
                        </a:rPr>
                        <a:t>Living things and their habitats</a:t>
                      </a:r>
                      <a:endParaRPr sz="1800">
                        <a:solidFill>
                          <a:schemeClr val="dk1"/>
                        </a:solidFill>
                      </a:endParaRPr>
                    </a:p>
                    <a:p>
                      <a:pPr marL="0" marR="0" lvl="0" indent="0" algn="l" rtl="0">
                        <a:spcBef>
                          <a:spcPts val="0"/>
                        </a:spcBef>
                        <a:spcAft>
                          <a:spcPts val="0"/>
                        </a:spcAft>
                        <a:buNone/>
                      </a:pPr>
                      <a:r>
                        <a:rPr lang="en-US" sz="1800">
                          <a:solidFill>
                            <a:schemeClr val="dk1"/>
                          </a:solidFill>
                        </a:rPr>
                        <a:t>Animals including humans</a:t>
                      </a:r>
                      <a:endParaRPr sz="1800">
                        <a:solidFill>
                          <a:schemeClr val="dk1"/>
                        </a:solidFil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CDDA"/>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1"/>
          <p:cNvSpPr txBox="1"/>
          <p:nvPr/>
        </p:nvSpPr>
        <p:spPr>
          <a:xfrm>
            <a:off x="611187" y="620712"/>
            <a:ext cx="7705725" cy="59404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2000"/>
              <a:buFont typeface="Arial"/>
              <a:buNone/>
            </a:pPr>
            <a:r>
              <a:rPr lang="en-US" sz="2000" b="1" i="0" u="sng">
                <a:solidFill>
                  <a:schemeClr val="lt1"/>
                </a:solidFill>
                <a:latin typeface="Arial"/>
                <a:ea typeface="Arial"/>
                <a:cs typeface="Arial"/>
                <a:sym typeface="Arial"/>
              </a:rPr>
              <a:t>Homework</a:t>
            </a:r>
            <a:endParaRPr/>
          </a:p>
          <a:p>
            <a:pPr marL="0" marR="0" lvl="0" indent="0" algn="l" rtl="0">
              <a:lnSpc>
                <a:spcPct val="100000"/>
              </a:lnSpc>
              <a:spcBef>
                <a:spcPts val="0"/>
              </a:spcBef>
              <a:spcAft>
                <a:spcPts val="0"/>
              </a:spcAft>
              <a:buClr>
                <a:schemeClr val="dk1"/>
              </a:buClr>
              <a:buSzPts val="2000"/>
              <a:buFont typeface="Arial"/>
              <a:buNone/>
            </a:pPr>
            <a:endParaRPr sz="2000" b="0" i="0" u="none">
              <a:solidFill>
                <a:schemeClr val="lt1"/>
              </a:solidFill>
              <a:latin typeface="Arial"/>
              <a:ea typeface="Arial"/>
              <a:cs typeface="Arial"/>
              <a:sym typeface="Arial"/>
            </a:endParaRPr>
          </a:p>
          <a:p>
            <a:pPr marL="0" marR="0" lvl="0" indent="-127000" algn="l" rtl="0">
              <a:lnSpc>
                <a:spcPct val="100000"/>
              </a:lnSpc>
              <a:spcBef>
                <a:spcPts val="0"/>
              </a:spcBef>
              <a:spcAft>
                <a:spcPts val="0"/>
              </a:spcAft>
              <a:buClr>
                <a:schemeClr val="lt1"/>
              </a:buClr>
              <a:buSzPts val="2000"/>
              <a:buFont typeface="Arial"/>
              <a:buChar char="•"/>
            </a:pPr>
            <a:r>
              <a:rPr lang="en-US" sz="2000" b="0" i="0" u="none">
                <a:solidFill>
                  <a:schemeClr val="lt1"/>
                </a:solidFill>
                <a:latin typeface="Arial"/>
                <a:ea typeface="Arial"/>
                <a:cs typeface="Arial"/>
                <a:sym typeface="Arial"/>
              </a:rPr>
              <a:t>Children are expected to read their reading book every day. </a:t>
            </a:r>
            <a:endParaRPr/>
          </a:p>
          <a:p>
            <a:pPr marL="0" marR="0" lvl="0" indent="0" algn="l" rtl="0">
              <a:lnSpc>
                <a:spcPct val="100000"/>
              </a:lnSpc>
              <a:spcBef>
                <a:spcPts val="0"/>
              </a:spcBef>
              <a:spcAft>
                <a:spcPts val="0"/>
              </a:spcAft>
              <a:buClr>
                <a:schemeClr val="dk1"/>
              </a:buClr>
              <a:buSzPts val="2000"/>
              <a:buFont typeface="Arial"/>
              <a:buNone/>
            </a:pPr>
            <a:endParaRPr sz="2000" b="0" i="0" u="none">
              <a:solidFill>
                <a:schemeClr val="lt1"/>
              </a:solidFill>
              <a:latin typeface="Arial"/>
              <a:ea typeface="Arial"/>
              <a:cs typeface="Arial"/>
              <a:sym typeface="Arial"/>
            </a:endParaRPr>
          </a:p>
          <a:p>
            <a:pPr marL="0" marR="0" lvl="0" indent="-127000" algn="l" rtl="0">
              <a:lnSpc>
                <a:spcPct val="100000"/>
              </a:lnSpc>
              <a:spcBef>
                <a:spcPts val="0"/>
              </a:spcBef>
              <a:spcAft>
                <a:spcPts val="0"/>
              </a:spcAft>
              <a:buClr>
                <a:schemeClr val="lt1"/>
              </a:buClr>
              <a:buSzPts val="2000"/>
              <a:buFont typeface="Arial"/>
              <a:buChar char="•"/>
            </a:pPr>
            <a:r>
              <a:rPr lang="en-US" sz="2000" b="0" i="0" u="none">
                <a:solidFill>
                  <a:schemeClr val="lt1"/>
                </a:solidFill>
                <a:latin typeface="Arial"/>
                <a:ea typeface="Arial"/>
                <a:cs typeface="Arial"/>
                <a:sym typeface="Arial"/>
              </a:rPr>
              <a:t>They will also be given knowledge organisers to help them develop their understanding of the geography/history topic they are studying.</a:t>
            </a:r>
            <a:endParaRPr/>
          </a:p>
          <a:p>
            <a:pPr marL="0" marR="0" lvl="0" indent="0" algn="l" rtl="0">
              <a:lnSpc>
                <a:spcPct val="100000"/>
              </a:lnSpc>
              <a:spcBef>
                <a:spcPts val="0"/>
              </a:spcBef>
              <a:spcAft>
                <a:spcPts val="0"/>
              </a:spcAft>
              <a:buClr>
                <a:schemeClr val="dk1"/>
              </a:buClr>
              <a:buSzPts val="2000"/>
              <a:buFont typeface="Arial"/>
              <a:buNone/>
            </a:pPr>
            <a:endParaRPr sz="2000" b="0" i="0" u="none">
              <a:solidFill>
                <a:schemeClr val="lt1"/>
              </a:solidFill>
              <a:latin typeface="Arial"/>
              <a:ea typeface="Arial"/>
              <a:cs typeface="Arial"/>
              <a:sym typeface="Arial"/>
            </a:endParaRPr>
          </a:p>
          <a:p>
            <a:pPr marL="0" marR="0" lvl="0" indent="-127000" algn="l" rtl="0">
              <a:lnSpc>
                <a:spcPct val="100000"/>
              </a:lnSpc>
              <a:spcBef>
                <a:spcPts val="0"/>
              </a:spcBef>
              <a:spcAft>
                <a:spcPts val="0"/>
              </a:spcAft>
              <a:buClr>
                <a:schemeClr val="lt1"/>
              </a:buClr>
              <a:buSzPts val="2000"/>
              <a:buFont typeface="Arial"/>
              <a:buChar char="•"/>
            </a:pPr>
            <a:r>
              <a:rPr lang="en-US" sz="2000" b="0" i="0" u="none">
                <a:solidFill>
                  <a:schemeClr val="lt1"/>
                </a:solidFill>
                <a:latin typeface="Arial"/>
                <a:ea typeface="Arial"/>
                <a:cs typeface="Arial"/>
                <a:sym typeface="Arial"/>
              </a:rPr>
              <a:t>The Knowledge Organiser is a document which shows what the learning will be that half term and gives children a chance to do some further research and reading at home. Over time, students will build up a core bank of facts and vocabulary that will help them excel in their achievements and understand the world around them. </a:t>
            </a:r>
            <a:endParaRPr/>
          </a:p>
          <a:p>
            <a:pPr marL="0" marR="0" lvl="0" indent="0" algn="l" rtl="0">
              <a:lnSpc>
                <a:spcPct val="100000"/>
              </a:lnSpc>
              <a:spcBef>
                <a:spcPts val="0"/>
              </a:spcBef>
              <a:spcAft>
                <a:spcPts val="0"/>
              </a:spcAft>
              <a:buClr>
                <a:schemeClr val="dk1"/>
              </a:buClr>
              <a:buSzPts val="2000"/>
              <a:buFont typeface="Arial"/>
              <a:buNone/>
            </a:pPr>
            <a:endParaRPr sz="2000" b="0" i="0" u="none">
              <a:solidFill>
                <a:schemeClr val="lt1"/>
              </a:solidFill>
              <a:latin typeface="Arial"/>
              <a:ea typeface="Arial"/>
              <a:cs typeface="Arial"/>
              <a:sym typeface="Arial"/>
            </a:endParaRPr>
          </a:p>
          <a:p>
            <a:pPr marL="0" marR="0" lvl="0" indent="-127000" algn="l" rtl="0">
              <a:lnSpc>
                <a:spcPct val="100000"/>
              </a:lnSpc>
              <a:spcBef>
                <a:spcPts val="0"/>
              </a:spcBef>
              <a:spcAft>
                <a:spcPts val="0"/>
              </a:spcAft>
              <a:buClr>
                <a:schemeClr val="lt1"/>
              </a:buClr>
              <a:buSzPts val="2000"/>
              <a:buFont typeface="Arial"/>
              <a:buChar char="•"/>
            </a:pPr>
            <a:r>
              <a:rPr lang="en-US" sz="2000" b="0" i="0" u="none">
                <a:solidFill>
                  <a:schemeClr val="lt1"/>
                </a:solidFill>
                <a:latin typeface="Arial"/>
                <a:ea typeface="Arial"/>
                <a:cs typeface="Arial"/>
                <a:sym typeface="Arial"/>
              </a:rPr>
              <a:t>In addition they will have number facts and spellings – it is crucial that you help your child with this at home.</a:t>
            </a:r>
            <a:endParaRPr/>
          </a:p>
          <a:p>
            <a:pPr marL="0" marR="0" lvl="0" indent="0" algn="l" rtl="0">
              <a:lnSpc>
                <a:spcPct val="100000"/>
              </a:lnSpc>
              <a:spcBef>
                <a:spcPts val="0"/>
              </a:spcBef>
              <a:spcAft>
                <a:spcPts val="0"/>
              </a:spcAft>
              <a:buClr>
                <a:schemeClr val="dk1"/>
              </a:buClr>
              <a:buSzPts val="2000"/>
              <a:buFont typeface="Arial"/>
              <a:buNone/>
            </a:pPr>
            <a:endParaRPr sz="2000" b="0" i="0" u="none">
              <a:solidFill>
                <a:schemeClr val="lt1"/>
              </a:solidFill>
              <a:latin typeface="Arial"/>
              <a:ea typeface="Arial"/>
              <a:cs typeface="Arial"/>
              <a:sym typeface="Arial"/>
            </a:endParaRPr>
          </a:p>
          <a:p>
            <a:pPr marL="0" marR="0" lvl="0" indent="-127000" algn="l" rtl="0">
              <a:lnSpc>
                <a:spcPct val="100000"/>
              </a:lnSpc>
              <a:spcBef>
                <a:spcPts val="0"/>
              </a:spcBef>
              <a:spcAft>
                <a:spcPts val="0"/>
              </a:spcAft>
              <a:buClr>
                <a:schemeClr val="lt1"/>
              </a:buClr>
              <a:buSzPts val="2000"/>
              <a:buFont typeface="Arial"/>
              <a:buChar char="•"/>
            </a:pPr>
            <a:r>
              <a:rPr lang="en-US" sz="2000" b="0" i="0" u="none">
                <a:solidFill>
                  <a:schemeClr val="lt1"/>
                </a:solidFill>
                <a:latin typeface="Arial"/>
                <a:ea typeface="Arial"/>
                <a:cs typeface="Arial"/>
                <a:sym typeface="Arial"/>
              </a:rPr>
              <a:t>We may also send some additional activities if necessary.</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12"/>
          <p:cNvSpPr txBox="1">
            <a:spLocks noGrp="1"/>
          </p:cNvSpPr>
          <p:nvPr>
            <p:ph type="title"/>
          </p:nvPr>
        </p:nvSpPr>
        <p:spPr>
          <a:xfrm>
            <a:off x="457200" y="274637"/>
            <a:ext cx="8229600" cy="34417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lt1"/>
              </a:buClr>
              <a:buSzPts val="2000"/>
              <a:buFont typeface="Arial"/>
              <a:buNone/>
            </a:pPr>
            <a:br>
              <a:rPr lang="en-US" sz="2000" b="1" i="0" u="sng">
                <a:solidFill>
                  <a:schemeClr val="lt1"/>
                </a:solidFill>
                <a:latin typeface="Arial"/>
                <a:ea typeface="Arial"/>
                <a:cs typeface="Arial"/>
                <a:sym typeface="Arial"/>
              </a:rPr>
            </a:br>
            <a:br>
              <a:rPr lang="en-US" sz="2000" b="1" i="0" u="sng">
                <a:solidFill>
                  <a:schemeClr val="lt1"/>
                </a:solidFill>
                <a:latin typeface="Arial"/>
                <a:ea typeface="Arial"/>
                <a:cs typeface="Arial"/>
                <a:sym typeface="Arial"/>
              </a:rPr>
            </a:br>
            <a:br>
              <a:rPr lang="en-US" sz="2000" b="1" i="0" u="sng">
                <a:solidFill>
                  <a:schemeClr val="lt1"/>
                </a:solidFill>
                <a:latin typeface="Arial"/>
                <a:ea typeface="Arial"/>
                <a:cs typeface="Arial"/>
                <a:sym typeface="Arial"/>
              </a:rPr>
            </a:br>
            <a:br>
              <a:rPr lang="en-US" sz="2000" b="1" i="0" u="sng">
                <a:solidFill>
                  <a:schemeClr val="lt1"/>
                </a:solidFill>
                <a:latin typeface="Arial"/>
                <a:ea typeface="Arial"/>
                <a:cs typeface="Arial"/>
                <a:sym typeface="Arial"/>
              </a:rPr>
            </a:br>
            <a:r>
              <a:rPr lang="en-US" sz="2000" b="1" i="0" u="sng">
                <a:solidFill>
                  <a:schemeClr val="lt1"/>
                </a:solidFill>
                <a:latin typeface="Arial"/>
                <a:ea typeface="Arial"/>
                <a:cs typeface="Arial"/>
                <a:sym typeface="Arial"/>
              </a:rPr>
              <a:t>Communication</a:t>
            </a:r>
            <a:br>
              <a:rPr lang="en-US" sz="2000" b="1" i="0" u="sng">
                <a:solidFill>
                  <a:schemeClr val="lt1"/>
                </a:solidFill>
                <a:latin typeface="Arial"/>
                <a:ea typeface="Arial"/>
                <a:cs typeface="Arial"/>
                <a:sym typeface="Arial"/>
              </a:rPr>
            </a:br>
            <a:br>
              <a:rPr lang="en-US" sz="2000" b="1" i="0" u="sng">
                <a:solidFill>
                  <a:schemeClr val="lt1"/>
                </a:solidFill>
                <a:latin typeface="Arial"/>
                <a:ea typeface="Arial"/>
                <a:cs typeface="Arial"/>
                <a:sym typeface="Arial"/>
              </a:rPr>
            </a:br>
            <a:r>
              <a:rPr lang="en-US" sz="2000" b="0" i="0" u="none">
                <a:solidFill>
                  <a:schemeClr val="lt1"/>
                </a:solidFill>
                <a:latin typeface="Arial"/>
                <a:ea typeface="Arial"/>
                <a:cs typeface="Arial"/>
                <a:sym typeface="Arial"/>
              </a:rPr>
              <a:t>Please contact school using the main school reception where possible.  Dojo may also be used but class teachers will not check this when teaching and will not look at messages after their working day has finished. </a:t>
            </a:r>
            <a:br>
              <a:rPr lang="en-US" sz="2000" b="0" i="0" u="none">
                <a:solidFill>
                  <a:schemeClr val="lt1"/>
                </a:solidFill>
                <a:latin typeface="Arial"/>
                <a:ea typeface="Arial"/>
                <a:cs typeface="Arial"/>
                <a:sym typeface="Arial"/>
              </a:rPr>
            </a:br>
            <a:br>
              <a:rPr lang="en-US" sz="2000" b="0" i="0" u="none">
                <a:solidFill>
                  <a:schemeClr val="lt1"/>
                </a:solidFill>
                <a:latin typeface="Arial"/>
                <a:ea typeface="Arial"/>
                <a:cs typeface="Arial"/>
                <a:sym typeface="Arial"/>
              </a:rPr>
            </a:br>
            <a:r>
              <a:rPr lang="en-US" sz="2000" b="0" i="0" u="none">
                <a:solidFill>
                  <a:schemeClr val="lt1"/>
                </a:solidFill>
                <a:latin typeface="Arial"/>
                <a:ea typeface="Arial"/>
                <a:cs typeface="Arial"/>
                <a:sym typeface="Arial"/>
              </a:rPr>
              <a:t>Key information and updates will be put on the class story and the class twitter feed. </a:t>
            </a:r>
            <a:br>
              <a:rPr lang="en-US" sz="2000" b="0" i="0" u="none">
                <a:solidFill>
                  <a:schemeClr val="lt1"/>
                </a:solidFill>
                <a:latin typeface="Arial"/>
                <a:ea typeface="Arial"/>
                <a:cs typeface="Arial"/>
                <a:sym typeface="Arial"/>
              </a:rPr>
            </a:br>
            <a:br>
              <a:rPr lang="en-US" sz="2000" b="0" i="0" u="none">
                <a:solidFill>
                  <a:schemeClr val="lt1"/>
                </a:solidFill>
                <a:latin typeface="Arial"/>
                <a:ea typeface="Arial"/>
                <a:cs typeface="Arial"/>
                <a:sym typeface="Arial"/>
              </a:rPr>
            </a:br>
            <a:br>
              <a:rPr lang="en-US" sz="2000" b="1" i="0" u="sng">
                <a:solidFill>
                  <a:schemeClr val="lt1"/>
                </a:solidFill>
                <a:latin typeface="Arial"/>
                <a:ea typeface="Arial"/>
                <a:cs typeface="Arial"/>
                <a:sym typeface="Arial"/>
              </a:rPr>
            </a:br>
            <a:br>
              <a:rPr lang="en-US" sz="2000" b="1" i="0" u="sng">
                <a:solidFill>
                  <a:schemeClr val="lt1"/>
                </a:solidFill>
                <a:latin typeface="Arial"/>
                <a:ea typeface="Arial"/>
                <a:cs typeface="Arial"/>
                <a:sym typeface="Arial"/>
              </a:rPr>
            </a:br>
            <a:br>
              <a:rPr lang="en-US" sz="4400" b="0" i="0" u="none">
                <a:solidFill>
                  <a:schemeClr val="dk2"/>
                </a:solidFill>
                <a:latin typeface="Arial"/>
                <a:ea typeface="Arial"/>
                <a:cs typeface="Arial"/>
                <a:sym typeface="Arial"/>
              </a:rPr>
            </a:b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p13"/>
          <p:cNvPicPr preferRelativeResize="0"/>
          <p:nvPr/>
        </p:nvPicPr>
        <p:blipFill rotWithShape="1">
          <a:blip r:embed="rId3">
            <a:alphaModFix/>
          </a:blip>
          <a:srcRect/>
          <a:stretch/>
        </p:blipFill>
        <p:spPr>
          <a:xfrm>
            <a:off x="7915275" y="857250"/>
            <a:ext cx="1228725" cy="1228725"/>
          </a:xfrm>
          <a:prstGeom prst="rect">
            <a:avLst/>
          </a:prstGeom>
          <a:noFill/>
          <a:ln>
            <a:noFill/>
          </a:ln>
        </p:spPr>
      </p:pic>
      <p:sp>
        <p:nvSpPr>
          <p:cNvPr id="149" name="Google Shape;149;p13"/>
          <p:cNvSpPr txBox="1"/>
          <p:nvPr/>
        </p:nvSpPr>
        <p:spPr>
          <a:xfrm>
            <a:off x="57150" y="985837"/>
            <a:ext cx="4743450" cy="369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a:solidFill>
                  <a:schemeClr val="dk1"/>
                </a:solidFill>
                <a:latin typeface="Arial"/>
                <a:ea typeface="Arial"/>
                <a:cs typeface="Arial"/>
                <a:sym typeface="Arial"/>
              </a:rPr>
              <a:t>Early Reading – Decodable books   </a:t>
            </a:r>
            <a:endParaRPr/>
          </a:p>
        </p:txBody>
      </p:sp>
      <p:sp>
        <p:nvSpPr>
          <p:cNvPr id="150" name="Google Shape;150;p13"/>
          <p:cNvSpPr txBox="1"/>
          <p:nvPr/>
        </p:nvSpPr>
        <p:spPr>
          <a:xfrm>
            <a:off x="0" y="1320800"/>
            <a:ext cx="6837362" cy="5540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0000"/>
              </a:buClr>
              <a:buSzPts val="1500"/>
              <a:buFont typeface="Arial"/>
              <a:buNone/>
            </a:pPr>
            <a:r>
              <a:rPr lang="en-US" sz="1500" b="1" i="0" u="none">
                <a:solidFill>
                  <a:srgbClr val="FF0000"/>
                </a:solidFill>
                <a:latin typeface="Arial"/>
                <a:ea typeface="Arial"/>
                <a:cs typeface="Arial"/>
                <a:sym typeface="Arial"/>
              </a:rPr>
              <a:t>Children who are being taught phonics will </a:t>
            </a:r>
            <a:r>
              <a:rPr lang="en-US" sz="1500" b="1" i="1" u="sng">
                <a:solidFill>
                  <a:srgbClr val="FF0000"/>
                </a:solidFill>
                <a:latin typeface="Arial"/>
                <a:ea typeface="Arial"/>
                <a:cs typeface="Arial"/>
                <a:sym typeface="Arial"/>
              </a:rPr>
              <a:t>have </a:t>
            </a:r>
            <a:r>
              <a:rPr lang="en-US" sz="1500" b="1" i="0" u="none">
                <a:solidFill>
                  <a:srgbClr val="FF0000"/>
                </a:solidFill>
                <a:latin typeface="Arial"/>
                <a:ea typeface="Arial"/>
                <a:cs typeface="Arial"/>
                <a:sym typeface="Arial"/>
              </a:rPr>
              <a:t>a phonetically decodable book.  </a:t>
            </a:r>
            <a:endParaRPr/>
          </a:p>
        </p:txBody>
      </p:sp>
      <p:sp>
        <p:nvSpPr>
          <p:cNvPr id="151" name="Google Shape;151;p13"/>
          <p:cNvSpPr txBox="1"/>
          <p:nvPr/>
        </p:nvSpPr>
        <p:spPr>
          <a:xfrm>
            <a:off x="0" y="1766887"/>
            <a:ext cx="7816850" cy="6461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The children should not struggle with their book – it only contains sounds that the children have been taught. It should consolidate their learning. </a:t>
            </a:r>
            <a:endParaRPr/>
          </a:p>
        </p:txBody>
      </p:sp>
      <p:sp>
        <p:nvSpPr>
          <p:cNvPr id="152" name="Google Shape;152;p13"/>
          <p:cNvSpPr txBox="1"/>
          <p:nvPr/>
        </p:nvSpPr>
        <p:spPr>
          <a:xfrm>
            <a:off x="57150" y="2362200"/>
            <a:ext cx="6935787" cy="1385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The storybooks contain green and red words:</a:t>
            </a:r>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None/>
            </a:pPr>
            <a:r>
              <a:rPr lang="en-US" sz="1200" b="1" i="0" u="none">
                <a:solidFill>
                  <a:schemeClr val="dk1"/>
                </a:solidFill>
                <a:latin typeface="Arial"/>
                <a:ea typeface="Arial"/>
                <a:cs typeface="Arial"/>
                <a:sym typeface="Arial"/>
              </a:rPr>
              <a:t>Green words </a:t>
            </a:r>
            <a:endParaRPr/>
          </a:p>
          <a:p>
            <a:pPr marL="0" marR="0" lvl="0" indent="0" algn="l" rtl="0">
              <a:lnSpc>
                <a:spcPct val="100000"/>
              </a:lnSpc>
              <a:spcBef>
                <a:spcPts val="0"/>
              </a:spcBef>
              <a:spcAft>
                <a:spcPts val="0"/>
              </a:spcAft>
              <a:buClr>
                <a:schemeClr val="dk1"/>
              </a:buClr>
              <a:buSzPts val="1200"/>
              <a:buFont typeface="Arial"/>
              <a:buNone/>
            </a:pPr>
            <a:endParaRPr sz="1200" b="1" i="0" u="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FF0000"/>
              </a:buClr>
              <a:buSzPts val="1200"/>
              <a:buFont typeface="Arial"/>
              <a:buNone/>
            </a:pPr>
            <a:r>
              <a:rPr lang="en-US" sz="1200" b="1" i="0" u="none">
                <a:solidFill>
                  <a:srgbClr val="FF0000"/>
                </a:solidFill>
                <a:latin typeface="Arial"/>
                <a:ea typeface="Arial"/>
                <a:cs typeface="Arial"/>
                <a:sym typeface="Arial"/>
              </a:rPr>
              <a:t>Green words </a:t>
            </a:r>
            <a:r>
              <a:rPr lang="en-US" sz="1200" b="0" i="0" u="none">
                <a:solidFill>
                  <a:schemeClr val="dk1"/>
                </a:solidFill>
                <a:latin typeface="Arial"/>
                <a:ea typeface="Arial"/>
                <a:cs typeface="Arial"/>
                <a:sym typeface="Arial"/>
              </a:rPr>
              <a:t>are words that the children </a:t>
            </a:r>
            <a:r>
              <a:rPr lang="en-US" sz="1200" b="0" i="0" u="none">
                <a:solidFill>
                  <a:srgbClr val="FF0000"/>
                </a:solidFill>
                <a:latin typeface="Arial"/>
                <a:ea typeface="Arial"/>
                <a:cs typeface="Arial"/>
                <a:sym typeface="Arial"/>
              </a:rPr>
              <a:t>will be able to sound out</a:t>
            </a:r>
            <a:r>
              <a:rPr lang="en-US" sz="1200" b="0" i="0" u="none">
                <a:solidFill>
                  <a:schemeClr val="dk1"/>
                </a:solidFill>
                <a:latin typeface="Arial"/>
                <a:ea typeface="Arial"/>
                <a:cs typeface="Arial"/>
                <a:sym typeface="Arial"/>
              </a:rPr>
              <a:t> and then sound blend together, using the speed sounds they have learnt. </a:t>
            </a:r>
            <a:endParaRPr/>
          </a:p>
        </p:txBody>
      </p:sp>
      <p:sp>
        <p:nvSpPr>
          <p:cNvPr id="153" name="Google Shape;153;p13"/>
          <p:cNvSpPr txBox="1"/>
          <p:nvPr/>
        </p:nvSpPr>
        <p:spPr>
          <a:xfrm>
            <a:off x="3624262" y="4999037"/>
            <a:ext cx="5462587" cy="900112"/>
          </a:xfrm>
          <a:prstGeom prst="rect">
            <a:avLst/>
          </a:prstGeom>
          <a:solidFill>
            <a:schemeClr val="lt1"/>
          </a:solidFill>
          <a:ln w="12700" cap="flat" cmpd="sng">
            <a:solidFill>
              <a:srgbClr val="89A4A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000"/>
              <a:buFont typeface="Arial"/>
              <a:buNone/>
            </a:pPr>
            <a:r>
              <a:rPr lang="en-US" sz="1000" b="0" i="0" u="none">
                <a:solidFill>
                  <a:schemeClr val="dk1"/>
                </a:solidFill>
                <a:latin typeface="Arial"/>
                <a:ea typeface="Arial"/>
                <a:cs typeface="Arial"/>
                <a:sym typeface="Arial"/>
              </a:rPr>
              <a:t>Some ‘red words’ aren’t permeant red words and are ‘red for a while words’. This means that the word includes graphemes that have not been taught by the time they are encountered by the child. </a:t>
            </a:r>
            <a:endParaRPr/>
          </a:p>
          <a:p>
            <a:pPr marL="0" marR="0" lvl="0" indent="0" algn="l" rtl="0">
              <a:lnSpc>
                <a:spcPct val="100000"/>
              </a:lnSpc>
              <a:spcBef>
                <a:spcPts val="0"/>
              </a:spcBef>
              <a:spcAft>
                <a:spcPts val="0"/>
              </a:spcAft>
              <a:buClr>
                <a:schemeClr val="dk1"/>
              </a:buClr>
              <a:buSzPts val="1000"/>
              <a:buFont typeface="Arial"/>
              <a:buNone/>
            </a:pPr>
            <a:endParaRPr sz="1000" b="0" i="0" u="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000"/>
              <a:buFont typeface="Arial"/>
              <a:buNone/>
            </a:pPr>
            <a:r>
              <a:rPr lang="en-US" sz="1000" b="0" i="0" u="none">
                <a:solidFill>
                  <a:schemeClr val="dk1"/>
                </a:solidFill>
                <a:latin typeface="Arial"/>
                <a:ea typeface="Arial"/>
                <a:cs typeface="Arial"/>
                <a:sym typeface="Arial"/>
              </a:rPr>
              <a:t>Once the grapheme has been taught, some red words turn into green words.</a:t>
            </a:r>
            <a:endParaRPr/>
          </a:p>
        </p:txBody>
      </p:sp>
      <p:sp>
        <p:nvSpPr>
          <p:cNvPr id="154" name="Google Shape;154;p13"/>
          <p:cNvSpPr txBox="1"/>
          <p:nvPr/>
        </p:nvSpPr>
        <p:spPr>
          <a:xfrm>
            <a:off x="57150" y="3668712"/>
            <a:ext cx="8940800" cy="15462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300"/>
              <a:buFont typeface="Arial"/>
              <a:buNone/>
            </a:pPr>
            <a:r>
              <a:rPr lang="en-US" sz="1300" b="1" i="0" u="none">
                <a:solidFill>
                  <a:schemeClr val="dk1"/>
                </a:solidFill>
                <a:latin typeface="Arial"/>
                <a:ea typeface="Arial"/>
                <a:cs typeface="Arial"/>
                <a:sym typeface="Arial"/>
              </a:rPr>
              <a:t>Red words </a:t>
            </a:r>
            <a:endParaRPr/>
          </a:p>
          <a:p>
            <a:pPr marL="0" marR="0" lvl="0" indent="0" algn="l" rtl="0">
              <a:lnSpc>
                <a:spcPct val="100000"/>
              </a:lnSpc>
              <a:spcBef>
                <a:spcPts val="0"/>
              </a:spcBef>
              <a:spcAft>
                <a:spcPts val="0"/>
              </a:spcAft>
              <a:buClr>
                <a:schemeClr val="dk1"/>
              </a:buClr>
              <a:buSzPts val="1300"/>
              <a:buFont typeface="Arial"/>
              <a:buNone/>
            </a:pPr>
            <a:endParaRPr sz="1300" b="1" i="0" u="none">
              <a:solidFill>
                <a:schemeClr val="dk1"/>
              </a:solidFill>
              <a:latin typeface="Arial"/>
              <a:ea typeface="Arial"/>
              <a:cs typeface="Arial"/>
              <a:sym typeface="Arial"/>
            </a:endParaRPr>
          </a:p>
          <a:p>
            <a:pPr marL="0" marR="0" lvl="0" indent="-82550" algn="l" rtl="0">
              <a:lnSpc>
                <a:spcPct val="100000"/>
              </a:lnSpc>
              <a:spcBef>
                <a:spcPts val="0"/>
              </a:spcBef>
              <a:spcAft>
                <a:spcPts val="0"/>
              </a:spcAft>
              <a:buClr>
                <a:srgbClr val="FF0000"/>
              </a:buClr>
              <a:buSzPts val="1300"/>
              <a:buFont typeface="Arial"/>
              <a:buChar char="•"/>
            </a:pPr>
            <a:r>
              <a:rPr lang="en-US" sz="1300" b="1" i="0" u="none">
                <a:solidFill>
                  <a:srgbClr val="FF0000"/>
                </a:solidFill>
                <a:latin typeface="Arial"/>
                <a:ea typeface="Arial"/>
                <a:cs typeface="Arial"/>
                <a:sym typeface="Arial"/>
              </a:rPr>
              <a:t>Red words </a:t>
            </a:r>
            <a:r>
              <a:rPr lang="en-US" sz="1300" b="0" i="0" u="none">
                <a:solidFill>
                  <a:schemeClr val="dk1"/>
                </a:solidFill>
                <a:latin typeface="Arial"/>
                <a:ea typeface="Arial"/>
                <a:cs typeface="Arial"/>
                <a:sym typeface="Arial"/>
              </a:rPr>
              <a:t>are those words which contain spelling patterns </a:t>
            </a:r>
            <a:r>
              <a:rPr lang="en-US" sz="1300" b="1" i="0" u="none">
                <a:solidFill>
                  <a:srgbClr val="FF0000"/>
                </a:solidFill>
                <a:latin typeface="Arial"/>
                <a:ea typeface="Arial"/>
                <a:cs typeface="Arial"/>
                <a:sym typeface="Arial"/>
              </a:rPr>
              <a:t>that cannot be sounded out. </a:t>
            </a:r>
            <a:r>
              <a:rPr lang="en-US" sz="1300" b="0" i="0" u="none">
                <a:solidFill>
                  <a:schemeClr val="dk1"/>
                </a:solidFill>
                <a:latin typeface="Arial"/>
                <a:ea typeface="Arial"/>
                <a:cs typeface="Arial"/>
                <a:sym typeface="Arial"/>
              </a:rPr>
              <a:t>Some of the most frequently used words in the English language have an uncommon spelling pattern and don't sound like they look, for example, said sounds like ‘sed’. </a:t>
            </a:r>
            <a:endParaRPr/>
          </a:p>
          <a:p>
            <a:pPr marL="0" marR="0" lvl="0" indent="-82550" algn="l" rtl="0">
              <a:lnSpc>
                <a:spcPct val="100000"/>
              </a:lnSpc>
              <a:spcBef>
                <a:spcPts val="0"/>
              </a:spcBef>
              <a:spcAft>
                <a:spcPts val="0"/>
              </a:spcAft>
              <a:buClr>
                <a:schemeClr val="dk1"/>
              </a:buClr>
              <a:buSzPts val="1300"/>
              <a:buFont typeface="Arial"/>
              <a:buChar char="•"/>
            </a:pPr>
            <a:r>
              <a:rPr lang="en-US" sz="1300" b="0" i="0" u="none">
                <a:solidFill>
                  <a:schemeClr val="dk1"/>
                </a:solidFill>
                <a:latin typeface="Arial"/>
                <a:ea typeface="Arial"/>
                <a:cs typeface="Arial"/>
                <a:sym typeface="Arial"/>
              </a:rPr>
              <a:t>Red words have to be learnt by sight. In the past, they have been referred to as ‘common exception words’, ‘sight words’ or ‘tricky words’.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159" name="Google Shape;159;p14"/>
          <p:cNvPicPr preferRelativeResize="0"/>
          <p:nvPr/>
        </p:nvPicPr>
        <p:blipFill rotWithShape="1">
          <a:blip r:embed="rId3">
            <a:alphaModFix/>
          </a:blip>
          <a:srcRect/>
          <a:stretch/>
        </p:blipFill>
        <p:spPr>
          <a:xfrm>
            <a:off x="8110537" y="857250"/>
            <a:ext cx="1033462" cy="1033462"/>
          </a:xfrm>
          <a:prstGeom prst="rect">
            <a:avLst/>
          </a:prstGeom>
          <a:noFill/>
          <a:ln>
            <a:noFill/>
          </a:ln>
        </p:spPr>
      </p:pic>
      <p:sp>
        <p:nvSpPr>
          <p:cNvPr id="160" name="Google Shape;160;p14"/>
          <p:cNvSpPr txBox="1"/>
          <p:nvPr/>
        </p:nvSpPr>
        <p:spPr>
          <a:xfrm>
            <a:off x="19050" y="333375"/>
            <a:ext cx="4743450"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a:solidFill>
                  <a:schemeClr val="dk1"/>
                </a:solidFill>
                <a:latin typeface="Arial"/>
                <a:ea typeface="Arial"/>
                <a:cs typeface="Arial"/>
                <a:sym typeface="Arial"/>
              </a:rPr>
              <a:t>Early Reading – Decodable books   </a:t>
            </a:r>
            <a:endParaRPr/>
          </a:p>
        </p:txBody>
      </p:sp>
      <p:sp>
        <p:nvSpPr>
          <p:cNvPr id="161" name="Google Shape;161;p14"/>
          <p:cNvSpPr txBox="1"/>
          <p:nvPr/>
        </p:nvSpPr>
        <p:spPr>
          <a:xfrm>
            <a:off x="131762" y="1830387"/>
            <a:ext cx="8540750" cy="39703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0000"/>
              </a:buClr>
              <a:buSzPts val="1800"/>
              <a:buFont typeface="Arial"/>
              <a:buNone/>
            </a:pPr>
            <a:r>
              <a:rPr lang="en-US" sz="1800" b="1" i="0" u="none">
                <a:solidFill>
                  <a:srgbClr val="FF0000"/>
                </a:solidFill>
                <a:latin typeface="Arial"/>
                <a:ea typeface="Arial"/>
                <a:cs typeface="Arial"/>
                <a:sym typeface="Arial"/>
              </a:rPr>
              <a:t>Children will read the story three times at school before it gets sent home. </a:t>
            </a:r>
            <a:endParaRPr/>
          </a:p>
          <a:p>
            <a:pPr marL="0" marR="0" lvl="0" indent="0" algn="l" rtl="0">
              <a:lnSpc>
                <a:spcPct val="100000"/>
              </a:lnSpc>
              <a:spcBef>
                <a:spcPts val="0"/>
              </a:spcBef>
              <a:spcAft>
                <a:spcPts val="0"/>
              </a:spcAft>
              <a:buClr>
                <a:schemeClr val="dk1"/>
              </a:buClr>
              <a:buSzPts val="1800"/>
              <a:buFont typeface="Arial"/>
              <a:buNone/>
            </a:pPr>
            <a:endParaRPr sz="1800" b="1" i="0" u="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1" i="0" u="none">
                <a:solidFill>
                  <a:schemeClr val="dk1"/>
                </a:solidFill>
                <a:latin typeface="Arial"/>
                <a:ea typeface="Arial"/>
                <a:cs typeface="Arial"/>
                <a:sym typeface="Arial"/>
              </a:rPr>
              <a:t>First read </a:t>
            </a:r>
            <a:r>
              <a:rPr lang="en-US" sz="1800" b="1" i="0" u="none">
                <a:solidFill>
                  <a:srgbClr val="FF0000"/>
                </a:solidFill>
                <a:latin typeface="Arial"/>
                <a:ea typeface="Arial"/>
                <a:cs typeface="Arial"/>
                <a:sym typeface="Arial"/>
              </a:rPr>
              <a:t>– accurate </a:t>
            </a:r>
            <a:r>
              <a:rPr lang="en-US" sz="1800" b="0" i="0" u="none">
                <a:solidFill>
                  <a:schemeClr val="dk1"/>
                </a:solidFill>
                <a:latin typeface="Arial"/>
                <a:ea typeface="Arial"/>
                <a:cs typeface="Arial"/>
                <a:sym typeface="Arial"/>
              </a:rPr>
              <a:t>word reading. Children review the sounds that will feature within the story (inside cover) and read the story accurately and slowly. </a:t>
            </a:r>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1" i="0" u="none">
                <a:solidFill>
                  <a:schemeClr val="dk1"/>
                </a:solidFill>
                <a:latin typeface="Arial"/>
                <a:ea typeface="Arial"/>
                <a:cs typeface="Arial"/>
                <a:sym typeface="Arial"/>
              </a:rPr>
              <a:t>Second read </a:t>
            </a:r>
            <a:r>
              <a:rPr lang="en-US" sz="1800" b="0" i="0" u="none">
                <a:solidFill>
                  <a:schemeClr val="dk1"/>
                </a:solidFill>
                <a:latin typeface="Arial"/>
                <a:ea typeface="Arial"/>
                <a:cs typeface="Arial"/>
                <a:sym typeface="Arial"/>
              </a:rPr>
              <a:t>– </a:t>
            </a:r>
            <a:r>
              <a:rPr lang="en-US" sz="1800" b="1" i="0" u="none">
                <a:solidFill>
                  <a:srgbClr val="FF0000"/>
                </a:solidFill>
                <a:latin typeface="Arial"/>
                <a:ea typeface="Arial"/>
                <a:cs typeface="Arial"/>
                <a:sym typeface="Arial"/>
              </a:rPr>
              <a:t>Developing fluency</a:t>
            </a:r>
            <a:r>
              <a:rPr lang="en-US" sz="1800" b="0" i="0" u="none">
                <a:solidFill>
                  <a:schemeClr val="dk1"/>
                </a:solidFill>
                <a:latin typeface="Arial"/>
                <a:ea typeface="Arial"/>
                <a:cs typeface="Arial"/>
                <a:sym typeface="Arial"/>
              </a:rPr>
              <a:t>. Children increase their reading fluency (speed) </a:t>
            </a:r>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1" i="0" u="none">
                <a:solidFill>
                  <a:schemeClr val="dk1"/>
                </a:solidFill>
                <a:latin typeface="Arial"/>
                <a:ea typeface="Arial"/>
                <a:cs typeface="Arial"/>
                <a:sym typeface="Arial"/>
              </a:rPr>
              <a:t>Third read </a:t>
            </a:r>
            <a:r>
              <a:rPr lang="en-US" sz="1800" b="0" i="0" u="none">
                <a:solidFill>
                  <a:schemeClr val="dk1"/>
                </a:solidFill>
                <a:latin typeface="Arial"/>
                <a:ea typeface="Arial"/>
                <a:cs typeface="Arial"/>
                <a:sym typeface="Arial"/>
              </a:rPr>
              <a:t>– </a:t>
            </a:r>
            <a:r>
              <a:rPr lang="en-US" sz="1800" b="1" i="0" u="none">
                <a:solidFill>
                  <a:srgbClr val="FF0000"/>
                </a:solidFill>
                <a:latin typeface="Arial"/>
                <a:ea typeface="Arial"/>
                <a:cs typeface="Arial"/>
                <a:sym typeface="Arial"/>
              </a:rPr>
              <a:t>comprehension</a:t>
            </a:r>
            <a:r>
              <a:rPr lang="en-US" sz="1800" b="0" i="0" u="none">
                <a:solidFill>
                  <a:schemeClr val="dk1"/>
                </a:solidFill>
                <a:latin typeface="Arial"/>
                <a:ea typeface="Arial"/>
                <a:cs typeface="Arial"/>
                <a:sym typeface="Arial"/>
              </a:rPr>
              <a:t>. Children discuss the story and engage in book talk. Can they summarise what has been read and talk about the characters and plot?</a:t>
            </a:r>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FF0000"/>
              </a:buClr>
              <a:buSzPts val="1800"/>
              <a:buFont typeface="Arial"/>
              <a:buNone/>
            </a:pPr>
            <a:r>
              <a:rPr lang="en-US" sz="1800" b="1" i="0" u="none">
                <a:solidFill>
                  <a:srgbClr val="FF0000"/>
                </a:solidFill>
                <a:latin typeface="Arial"/>
                <a:ea typeface="Arial"/>
                <a:cs typeface="Arial"/>
                <a:sym typeface="Arial"/>
              </a:rPr>
              <a:t>After the third read, your child will bring this book home as well as the matching book-bag book.</a:t>
            </a:r>
            <a:endParaRPr/>
          </a:p>
        </p:txBody>
      </p:sp>
      <p:sp>
        <p:nvSpPr>
          <p:cNvPr id="162" name="Google Shape;162;p14"/>
          <p:cNvSpPr txBox="1"/>
          <p:nvPr/>
        </p:nvSpPr>
        <p:spPr>
          <a:xfrm>
            <a:off x="131762" y="765175"/>
            <a:ext cx="8318500" cy="92233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The phonetically decodable book will be introduced in the 30 minute phonic session.</a:t>
            </a:r>
            <a:endParaRPr/>
          </a:p>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pic>
        <p:nvPicPr>
          <p:cNvPr id="167" name="Google Shape;167;p15"/>
          <p:cNvPicPr preferRelativeResize="0"/>
          <p:nvPr/>
        </p:nvPicPr>
        <p:blipFill rotWithShape="1">
          <a:blip r:embed="rId3">
            <a:alphaModFix/>
          </a:blip>
          <a:srcRect/>
          <a:stretch/>
        </p:blipFill>
        <p:spPr>
          <a:xfrm>
            <a:off x="7515225" y="555625"/>
            <a:ext cx="1228725" cy="1228725"/>
          </a:xfrm>
          <a:prstGeom prst="rect">
            <a:avLst/>
          </a:prstGeom>
          <a:noFill/>
          <a:ln>
            <a:noFill/>
          </a:ln>
        </p:spPr>
      </p:pic>
      <p:sp>
        <p:nvSpPr>
          <p:cNvPr id="168" name="Google Shape;168;p15"/>
          <p:cNvSpPr txBox="1"/>
          <p:nvPr/>
        </p:nvSpPr>
        <p:spPr>
          <a:xfrm>
            <a:off x="57150" y="985837"/>
            <a:ext cx="4743450" cy="369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a:solidFill>
                  <a:schemeClr val="dk1"/>
                </a:solidFill>
                <a:latin typeface="Arial"/>
                <a:ea typeface="Arial"/>
                <a:cs typeface="Arial"/>
                <a:sym typeface="Arial"/>
              </a:rPr>
              <a:t>Early Reading – Decodable books   </a:t>
            </a:r>
            <a:endParaRPr/>
          </a:p>
        </p:txBody>
      </p:sp>
      <p:pic>
        <p:nvPicPr>
          <p:cNvPr id="169" name="Google Shape;169;p15"/>
          <p:cNvPicPr preferRelativeResize="0"/>
          <p:nvPr/>
        </p:nvPicPr>
        <p:blipFill rotWithShape="1">
          <a:blip r:embed="rId4">
            <a:alphaModFix/>
          </a:blip>
          <a:srcRect/>
          <a:stretch/>
        </p:blipFill>
        <p:spPr>
          <a:xfrm>
            <a:off x="3124200" y="1406525"/>
            <a:ext cx="2320925" cy="1749425"/>
          </a:xfrm>
          <a:prstGeom prst="rect">
            <a:avLst/>
          </a:prstGeom>
          <a:noFill/>
          <a:ln>
            <a:noFill/>
          </a:ln>
        </p:spPr>
      </p:pic>
      <p:pic>
        <p:nvPicPr>
          <p:cNvPr id="170" name="Google Shape;170;p15"/>
          <p:cNvPicPr preferRelativeResize="0"/>
          <p:nvPr/>
        </p:nvPicPr>
        <p:blipFill rotWithShape="1">
          <a:blip r:embed="rId5">
            <a:alphaModFix/>
          </a:blip>
          <a:srcRect/>
          <a:stretch/>
        </p:blipFill>
        <p:spPr>
          <a:xfrm>
            <a:off x="304800" y="3686175"/>
            <a:ext cx="2257425" cy="1530350"/>
          </a:xfrm>
          <a:prstGeom prst="rect">
            <a:avLst/>
          </a:prstGeom>
          <a:noFill/>
          <a:ln>
            <a:noFill/>
          </a:ln>
        </p:spPr>
      </p:pic>
      <p:pic>
        <p:nvPicPr>
          <p:cNvPr id="171" name="Google Shape;171;p15"/>
          <p:cNvPicPr preferRelativeResize="0"/>
          <p:nvPr/>
        </p:nvPicPr>
        <p:blipFill rotWithShape="1">
          <a:blip r:embed="rId6">
            <a:alphaModFix/>
          </a:blip>
          <a:srcRect/>
          <a:stretch/>
        </p:blipFill>
        <p:spPr>
          <a:xfrm>
            <a:off x="3146425" y="3786187"/>
            <a:ext cx="2425700" cy="1530350"/>
          </a:xfrm>
          <a:prstGeom prst="rect">
            <a:avLst/>
          </a:prstGeom>
          <a:noFill/>
          <a:ln>
            <a:noFill/>
          </a:ln>
        </p:spPr>
      </p:pic>
      <p:grpSp>
        <p:nvGrpSpPr>
          <p:cNvPr id="172" name="Google Shape;172;p15"/>
          <p:cNvGrpSpPr/>
          <p:nvPr/>
        </p:nvGrpSpPr>
        <p:grpSpPr>
          <a:xfrm>
            <a:off x="6611126" y="3684587"/>
            <a:ext cx="1678799" cy="1876425"/>
            <a:chOff x="6303207" y="2209677"/>
            <a:chExt cx="2264744" cy="2752317"/>
          </a:xfrm>
        </p:grpSpPr>
        <p:pic>
          <p:nvPicPr>
            <p:cNvPr id="173" name="Google Shape;173;p15" descr="http://jeannewillis.com/Book%20Covers/CottonwoolColin.jpg"/>
            <p:cNvPicPr preferRelativeResize="0"/>
            <p:nvPr/>
          </p:nvPicPr>
          <p:blipFill rotWithShape="1">
            <a:blip r:embed="rId7">
              <a:alphaModFix/>
            </a:blip>
            <a:srcRect/>
            <a:stretch/>
          </p:blipFill>
          <p:spPr>
            <a:xfrm>
              <a:off x="7289106" y="3711640"/>
              <a:ext cx="1070076" cy="1250354"/>
            </a:xfrm>
            <a:prstGeom prst="rect">
              <a:avLst/>
            </a:prstGeom>
            <a:noFill/>
            <a:ln>
              <a:noFill/>
            </a:ln>
          </p:spPr>
        </p:pic>
        <p:grpSp>
          <p:nvGrpSpPr>
            <p:cNvPr id="174" name="Google Shape;174;p15"/>
            <p:cNvGrpSpPr/>
            <p:nvPr/>
          </p:nvGrpSpPr>
          <p:grpSpPr>
            <a:xfrm>
              <a:off x="6303207" y="2209677"/>
              <a:ext cx="2264744" cy="2147017"/>
              <a:chOff x="6303207" y="2209677"/>
              <a:chExt cx="2264744" cy="2147017"/>
            </a:xfrm>
          </p:grpSpPr>
          <p:pic>
            <p:nvPicPr>
              <p:cNvPr id="175" name="Google Shape;175;p15" descr="MonkeyandPanda.jpg"/>
              <p:cNvPicPr preferRelativeResize="0"/>
              <p:nvPr/>
            </p:nvPicPr>
            <p:blipFill rotWithShape="1">
              <a:blip r:embed="rId8">
                <a:alphaModFix/>
              </a:blip>
              <a:srcRect/>
              <a:stretch/>
            </p:blipFill>
            <p:spPr>
              <a:xfrm>
                <a:off x="7596976" y="2841502"/>
                <a:ext cx="970975" cy="1277766"/>
              </a:xfrm>
              <a:prstGeom prst="rect">
                <a:avLst/>
              </a:prstGeom>
              <a:noFill/>
              <a:ln>
                <a:noFill/>
              </a:ln>
            </p:spPr>
          </p:pic>
          <p:pic>
            <p:nvPicPr>
              <p:cNvPr id="176" name="Google Shape;176;p15" descr="TimeofLion.jpg"/>
              <p:cNvPicPr preferRelativeResize="0"/>
              <p:nvPr/>
            </p:nvPicPr>
            <p:blipFill rotWithShape="1">
              <a:blip r:embed="rId9">
                <a:alphaModFix/>
              </a:blip>
              <a:srcRect/>
              <a:stretch/>
            </p:blipFill>
            <p:spPr>
              <a:xfrm rot="360000">
                <a:off x="6340708" y="2886722"/>
                <a:ext cx="852897" cy="762231"/>
              </a:xfrm>
              <a:prstGeom prst="rect">
                <a:avLst/>
              </a:prstGeom>
              <a:noFill/>
              <a:ln>
                <a:noFill/>
              </a:ln>
            </p:spPr>
          </p:pic>
          <p:pic>
            <p:nvPicPr>
              <p:cNvPr id="177" name="Google Shape;177;p15" descr="The Worst Princess"/>
              <p:cNvPicPr preferRelativeResize="0"/>
              <p:nvPr/>
            </p:nvPicPr>
            <p:blipFill rotWithShape="1">
              <a:blip r:embed="rId10">
                <a:alphaModFix/>
              </a:blip>
              <a:srcRect/>
              <a:stretch/>
            </p:blipFill>
            <p:spPr>
              <a:xfrm>
                <a:off x="7071514" y="2209677"/>
                <a:ext cx="906664" cy="1058478"/>
              </a:xfrm>
              <a:prstGeom prst="rect">
                <a:avLst/>
              </a:prstGeom>
              <a:noFill/>
              <a:ln>
                <a:noFill/>
              </a:ln>
            </p:spPr>
          </p:pic>
          <p:pic>
            <p:nvPicPr>
              <p:cNvPr id="178" name="Google Shape;178;p15" descr="http://img1.fantasticfiction.co.uk/images/h4/h20507.jpg"/>
              <p:cNvPicPr preferRelativeResize="0"/>
              <p:nvPr/>
            </p:nvPicPr>
            <p:blipFill rotWithShape="1">
              <a:blip r:embed="rId11">
                <a:alphaModFix/>
              </a:blip>
              <a:srcRect/>
              <a:stretch/>
            </p:blipFill>
            <p:spPr>
              <a:xfrm>
                <a:off x="6732880" y="3129534"/>
                <a:ext cx="933021" cy="1227160"/>
              </a:xfrm>
              <a:prstGeom prst="rect">
                <a:avLst/>
              </a:prstGeom>
              <a:noFill/>
              <a:ln>
                <a:noFill/>
              </a:ln>
            </p:spPr>
          </p:pic>
        </p:grpSp>
      </p:grpSp>
      <p:sp>
        <p:nvSpPr>
          <p:cNvPr id="179" name="Google Shape;179;p15"/>
          <p:cNvSpPr txBox="1"/>
          <p:nvPr/>
        </p:nvSpPr>
        <p:spPr>
          <a:xfrm>
            <a:off x="292100" y="3316287"/>
            <a:ext cx="2432050"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Decodable story book</a:t>
            </a:r>
            <a:endParaRPr/>
          </a:p>
        </p:txBody>
      </p:sp>
      <p:sp>
        <p:nvSpPr>
          <p:cNvPr id="180" name="Google Shape;180;p15"/>
          <p:cNvSpPr txBox="1"/>
          <p:nvPr/>
        </p:nvSpPr>
        <p:spPr>
          <a:xfrm>
            <a:off x="3367087" y="3316287"/>
            <a:ext cx="2432050" cy="368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Book bag book</a:t>
            </a:r>
            <a:endParaRPr/>
          </a:p>
        </p:txBody>
      </p:sp>
      <p:sp>
        <p:nvSpPr>
          <p:cNvPr id="181" name="Google Shape;181;p15"/>
          <p:cNvSpPr txBox="1"/>
          <p:nvPr/>
        </p:nvSpPr>
        <p:spPr>
          <a:xfrm>
            <a:off x="6477000" y="3151187"/>
            <a:ext cx="2432050" cy="6461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Reading for Pleasure text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7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16"/>
          <p:cNvSpPr txBox="1">
            <a:spLocks noGrp="1"/>
          </p:cNvSpPr>
          <p:nvPr>
            <p:ph type="title"/>
          </p:nvPr>
        </p:nvSpPr>
        <p:spPr>
          <a:xfrm>
            <a:off x="403225" y="1412875"/>
            <a:ext cx="8353425" cy="6477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000"/>
              <a:buFont typeface="Arial"/>
              <a:buNone/>
            </a:pPr>
            <a:r>
              <a:rPr lang="en-US" sz="4000" b="0" i="0" u="none">
                <a:solidFill>
                  <a:schemeClr val="dk2"/>
                </a:solidFill>
                <a:latin typeface="Arial"/>
                <a:ea typeface="Arial"/>
                <a:cs typeface="Arial"/>
                <a:sym typeface="Arial"/>
              </a:rPr>
              <a:t>‘Special Friends’, ‘Fred Talk’, read the word</a:t>
            </a:r>
            <a:endParaRPr/>
          </a:p>
        </p:txBody>
      </p:sp>
      <p:sp>
        <p:nvSpPr>
          <p:cNvPr id="187" name="Google Shape;187;p16"/>
          <p:cNvSpPr txBox="1"/>
          <p:nvPr/>
        </p:nvSpPr>
        <p:spPr>
          <a:xfrm>
            <a:off x="387350" y="415925"/>
            <a:ext cx="8523287" cy="17541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a:solidFill>
                  <a:schemeClr val="dk1"/>
                </a:solidFill>
                <a:latin typeface="Arial"/>
                <a:ea typeface="Arial"/>
                <a:cs typeface="Arial"/>
                <a:sym typeface="Arial"/>
              </a:rPr>
              <a:t>Early Reading – listening to your child read</a:t>
            </a:r>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1800" b="1" i="0" u="none">
              <a:solidFill>
                <a:schemeClr val="dk1"/>
              </a:solidFill>
              <a:latin typeface="Arial"/>
              <a:ea typeface="Arial"/>
              <a:cs typeface="Arial"/>
              <a:sym typeface="Arial"/>
            </a:endParaRPr>
          </a:p>
        </p:txBody>
      </p:sp>
      <p:pic>
        <p:nvPicPr>
          <p:cNvPr id="188" name="Google Shape;188;p16"/>
          <p:cNvPicPr preferRelativeResize="0"/>
          <p:nvPr/>
        </p:nvPicPr>
        <p:blipFill rotWithShape="1">
          <a:blip r:embed="rId3">
            <a:alphaModFix/>
          </a:blip>
          <a:srcRect/>
          <a:stretch/>
        </p:blipFill>
        <p:spPr>
          <a:xfrm>
            <a:off x="79375" y="2924175"/>
            <a:ext cx="2403475" cy="1138237"/>
          </a:xfrm>
          <a:prstGeom prst="rect">
            <a:avLst/>
          </a:prstGeom>
          <a:noFill/>
          <a:ln w="9525" cap="flat" cmpd="sng">
            <a:solidFill>
              <a:schemeClr val="dk1"/>
            </a:solidFill>
            <a:prstDash val="solid"/>
            <a:miter lim="800000"/>
            <a:headEnd type="none" w="sm" len="sm"/>
            <a:tailEnd type="none" w="sm" len="sm"/>
          </a:ln>
        </p:spPr>
      </p:pic>
      <p:pic>
        <p:nvPicPr>
          <p:cNvPr id="189" name="Google Shape;189;p16"/>
          <p:cNvPicPr preferRelativeResize="0"/>
          <p:nvPr/>
        </p:nvPicPr>
        <p:blipFill rotWithShape="1">
          <a:blip r:embed="rId4">
            <a:alphaModFix/>
          </a:blip>
          <a:srcRect/>
          <a:stretch/>
        </p:blipFill>
        <p:spPr>
          <a:xfrm>
            <a:off x="6300787" y="2420937"/>
            <a:ext cx="2609850" cy="1852612"/>
          </a:xfrm>
          <a:prstGeom prst="rect">
            <a:avLst/>
          </a:prstGeom>
          <a:noFill/>
          <a:ln>
            <a:noFill/>
          </a:ln>
        </p:spPr>
      </p:pic>
      <p:sp>
        <p:nvSpPr>
          <p:cNvPr id="190" name="Google Shape;190;p16"/>
          <p:cNvSpPr txBox="1"/>
          <p:nvPr/>
        </p:nvSpPr>
        <p:spPr>
          <a:xfrm>
            <a:off x="0" y="4411662"/>
            <a:ext cx="8756650" cy="20304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Children will be able to read all of the words in the Storybook.</a:t>
            </a:r>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If they hesitate, remind them to read the word using ‘Special Friends, Fred Talk, read the word’.</a:t>
            </a:r>
            <a:endParaRPr/>
          </a:p>
          <a:p>
            <a:pPr marL="0" marR="0" lvl="0" indent="0" algn="l" rtl="0">
              <a:lnSpc>
                <a:spcPct val="100000"/>
              </a:lnSpc>
              <a:spcBef>
                <a:spcPts val="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US" sz="1800" b="0" i="0" u="none">
                <a:solidFill>
                  <a:schemeClr val="dk1"/>
                </a:solidFill>
                <a:latin typeface="Arial"/>
                <a:ea typeface="Arial"/>
                <a:cs typeface="Arial"/>
                <a:sym typeface="Arial"/>
              </a:rPr>
              <a:t>For example, this means they spot the ‘sh’, then Fred Talk and blend to read the word e.g. sh, sh-i-p, ship.</a:t>
            </a:r>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1340</Words>
  <Application>Microsoft Office PowerPoint</Application>
  <PresentationFormat>On-screen Show (4:3)</PresentationFormat>
  <Paragraphs>172</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Noto Sans Symbols</vt:lpstr>
      <vt:lpstr>Default Design</vt:lpstr>
      <vt:lpstr>PowerPoint Presentation</vt:lpstr>
      <vt:lpstr>Staff  Class Teachers – Miss Carroll//Miss Boughey  Teaching Assistants -  Mrs O’Neill/Miss Smith  </vt:lpstr>
      <vt:lpstr>PowerPoint Presentation</vt:lpstr>
      <vt:lpstr> Behaviour  Our school values remain in place and children displaying these values will be rewarded using the our new Springwell Stars Recognition Board.  The Fab 50 will remain but children who demonstrate the right behaviour choices will be awarded a golden ticket to go in the class draw.  The class teacher will then pull a ticket from the draw at the end of the term.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Communication  Please contact school using the main school reception where possible.  Dojo may also be used but class teachers will not check this when teaching and will not look at messages after their working day has finished.   Key information and updates will be put on the class story and the class twitter feed.      </vt:lpstr>
      <vt:lpstr>PowerPoint Presentation</vt:lpstr>
      <vt:lpstr>PowerPoint Presentation</vt:lpstr>
      <vt:lpstr>PowerPoint Presentation</vt:lpstr>
      <vt:lpstr>‘Special Friends’, ‘Fred Talk’, read the word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THanlon</cp:lastModifiedBy>
  <cp:revision>2</cp:revision>
  <dcterms:created xsi:type="dcterms:W3CDTF">2017-09-07T16:24:59Z</dcterms:created>
  <dcterms:modified xsi:type="dcterms:W3CDTF">2023-10-23T12:06:48Z</dcterms:modified>
</cp:coreProperties>
</file>