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1773" r:id="rId2"/>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5DFED"/>
    <a:srgbClr val="EDC2B1"/>
    <a:srgbClr val="A14824"/>
    <a:srgbClr val="7C5DA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EBF5"/>
          </a:solidFill>
        </a:fill>
      </a:tcStyle>
    </a:wholeTbl>
    <a:band1H>
      <a:tcStyle>
        <a:tcBdr/>
        <a:fill>
          <a:solidFill>
            <a:srgbClr val="CFD5EA"/>
          </a:solidFill>
        </a:fill>
      </a:tcStyle>
    </a:band1H>
    <a:band2H>
      <a:tcStyle>
        <a:tcBdr/>
      </a:tcStyle>
    </a:band2H>
    <a:band1V>
      <a:tcStyle>
        <a:tcBdr/>
        <a:fill>
          <a:solidFill>
            <a:srgbClr val="CFD5EA"/>
          </a:solidFill>
        </a:fill>
      </a:tcStyle>
    </a:band1V>
    <a:band2V>
      <a:tcStyle>
        <a:tcBdr/>
      </a:tcStyle>
    </a:band2V>
    <a:lastCol>
      <a:tcTxStyle b="on">
        <a:font>
          <a:latin typeface="+mn-lt"/>
          <a:ea typeface="+mn-ea"/>
          <a:cs typeface="+mn-cs"/>
        </a:font>
        <a:srgbClr val="FFFFFF"/>
      </a:tcTxStyle>
      <a:tcStyle>
        <a:tcBdr/>
        <a:fill>
          <a:solidFill>
            <a:srgbClr val="4472C4"/>
          </a:solidFill>
        </a:fill>
      </a:tcStyle>
    </a:lastCol>
    <a:firstCol>
      <a:tcTxStyle b="on">
        <a:font>
          <a:latin typeface="+mn-lt"/>
          <a:ea typeface="+mn-ea"/>
          <a:cs typeface="+mn-cs"/>
        </a:font>
        <a:srgbClr val="FFFFFF"/>
      </a:tcTxStyle>
      <a:tcStyle>
        <a:tcBdr/>
        <a:fill>
          <a:solidFill>
            <a:srgbClr val="4472C4"/>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472C4"/>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472C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6996" autoAdjust="0"/>
    <p:restoredTop sz="92383" autoAdjust="0"/>
  </p:normalViewPr>
  <p:slideViewPr>
    <p:cSldViewPr snapToGrid="0">
      <p:cViewPr varScale="1">
        <p:scale>
          <a:sx n="100" d="100"/>
          <a:sy n="100" d="100"/>
        </p:scale>
        <p:origin x="624" y="7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61B15CD-B3BF-4CE7-8A9B-4B38EB2BF46E}"/>
              </a:ext>
            </a:extLst>
          </p:cNvPr>
          <p:cNvSpPr txBox="1">
            <a:spLocks noGrp="1"/>
          </p:cNvSpPr>
          <p:nvPr>
            <p:ph type="hdr" sz="quarter"/>
          </p:nvPr>
        </p:nvSpPr>
        <p:spPr>
          <a:xfrm>
            <a:off x="0" y="0"/>
            <a:ext cx="2971800" cy="458788"/>
          </a:xfrm>
          <a:prstGeom prst="rect">
            <a:avLst/>
          </a:prstGeom>
          <a:noFill/>
          <a:ln>
            <a:noFill/>
          </a:ln>
        </p:spPr>
        <p:txBody>
          <a:bodyPr vert="horz" wrap="square" lIns="91440" tIns="45720" rIns="91440" bIns="45720" anchor="t" anchorCtr="0" compatLnSpc="1">
            <a:noAutofit/>
          </a:bodyPr>
          <a:lstStyle>
            <a:lvl1pPr marL="0" marR="0" lvl="0" indent="0" algn="l" defTabSz="457200" rtl="0" eaLnBrk="1" fontAlgn="auto" hangingPunct="1">
              <a:lnSpc>
                <a:spcPct val="100000"/>
              </a:lnSpc>
              <a:spcBef>
                <a:spcPts val="0"/>
              </a:spcBef>
              <a:spcAft>
                <a:spcPts val="0"/>
              </a:spcAft>
              <a:buNone/>
              <a:tabLst/>
              <a:defRPr lang="en-GB" sz="1200" b="0" i="0" u="none" strike="noStrike" kern="1200" cap="none" spc="0" baseline="0" dirty="0">
                <a:solidFill>
                  <a:srgbClr val="000000"/>
                </a:solidFill>
                <a:uFillTx/>
                <a:latin typeface="Calibri"/>
              </a:defRPr>
            </a:lvl1pPr>
          </a:lstStyle>
          <a:p>
            <a:pPr>
              <a:defRPr/>
            </a:pPr>
            <a:endParaRPr dirty="0"/>
          </a:p>
        </p:txBody>
      </p:sp>
      <p:sp>
        <p:nvSpPr>
          <p:cNvPr id="3" name="Date Placeholder 2">
            <a:extLst>
              <a:ext uri="{FF2B5EF4-FFF2-40B4-BE49-F238E27FC236}">
                <a16:creationId xmlns:a16="http://schemas.microsoft.com/office/drawing/2014/main" id="{9BD04B55-0A96-4223-BD45-7A38A8A9AB9F}"/>
              </a:ext>
            </a:extLst>
          </p:cNvPr>
          <p:cNvSpPr txBox="1">
            <a:spLocks noGrp="1"/>
          </p:cNvSpPr>
          <p:nvPr>
            <p:ph type="dt" idx="1"/>
          </p:nvPr>
        </p:nvSpPr>
        <p:spPr>
          <a:xfrm>
            <a:off x="3884613" y="0"/>
            <a:ext cx="2971800" cy="458788"/>
          </a:xfrm>
          <a:prstGeom prst="rect">
            <a:avLst/>
          </a:prstGeom>
          <a:noFill/>
          <a:ln>
            <a:noFill/>
          </a:ln>
        </p:spPr>
        <p:txBody>
          <a:bodyPr vert="horz" wrap="square" lIns="91440" tIns="45720" rIns="91440" bIns="45720" anchor="t" anchorCtr="0" compatLnSpc="1">
            <a:noAutofit/>
          </a:bodyPr>
          <a:lstStyle>
            <a:lvl1pPr marL="0" marR="0" lvl="0" indent="0" algn="r" defTabSz="457200" rtl="0" eaLnBrk="1"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a:defRPr/>
            </a:pPr>
            <a:fld id="{8BDFB27B-4213-485C-A148-AEFB0527EE71}" type="datetime1">
              <a:rPr lang="en-US"/>
              <a:pPr>
                <a:defRPr/>
              </a:pPr>
              <a:t>9/29/2022</a:t>
            </a:fld>
            <a:endParaRPr dirty="0"/>
          </a:p>
        </p:txBody>
      </p:sp>
      <p:sp>
        <p:nvSpPr>
          <p:cNvPr id="4100" name="Slide Image Placeholder 3"/>
          <p:cNvSpPr>
            <a:spLocks noGrp="1" noRot="1" noChangeAspect="1"/>
          </p:cNvSpPr>
          <p:nvPr>
            <p:ph type="sldImg" idx="2"/>
          </p:nvPr>
        </p:nvSpPr>
        <p:spPr bwMode="auto">
          <a:xfrm>
            <a:off x="1371600" y="1143000"/>
            <a:ext cx="4114800" cy="3086100"/>
          </a:xfrm>
          <a:prstGeom prst="rect">
            <a:avLst/>
          </a:prstGeom>
          <a:noFill/>
          <a:ln w="12701">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 name="Notes Placeholder 4">
            <a:extLst>
              <a:ext uri="{FF2B5EF4-FFF2-40B4-BE49-F238E27FC236}">
                <a16:creationId xmlns:a16="http://schemas.microsoft.com/office/drawing/2014/main" id="{BAF6D2E0-12B7-42CA-B61F-3AEB0281001D}"/>
              </a:ext>
            </a:extLst>
          </p:cNvPr>
          <p:cNvSpPr txBox="1">
            <a:spLocks noGrp="1"/>
          </p:cNvSpPr>
          <p:nvPr>
            <p:ph type="body" sz="quarter" idx="3"/>
          </p:nvPr>
        </p:nvSpPr>
        <p:spPr>
          <a:xfrm>
            <a:off x="685800" y="4400550"/>
            <a:ext cx="5486400" cy="3600450"/>
          </a:xfrm>
          <a:prstGeom prst="rect">
            <a:avLst/>
          </a:prstGeom>
          <a:noFill/>
          <a:ln>
            <a:noFill/>
          </a:ln>
        </p:spPr>
        <p:txBody>
          <a:bodyPr vert="horz" wrap="square" lIns="91440" tIns="45720" rIns="91440" bIns="45720" numCol="1" anchor="t" anchorCtr="0" compatLnSpc="1">
            <a:prstTxWarp prst="textNoShape">
              <a:avLst/>
            </a:prstTxWarp>
            <a:noAutofit/>
          </a:bodyPr>
          <a:lstStyle/>
          <a:p>
            <a:pPr lvl="0"/>
            <a:r>
              <a:rPr lang="en-GB" altLang="en-US" noProof="0"/>
              <a:t>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6" name="Footer Placeholder 5">
            <a:extLst>
              <a:ext uri="{FF2B5EF4-FFF2-40B4-BE49-F238E27FC236}">
                <a16:creationId xmlns:a16="http://schemas.microsoft.com/office/drawing/2014/main" id="{FAF482BE-BA66-446C-87E4-18B7D3E78F51}"/>
              </a:ext>
            </a:extLst>
          </p:cNvPr>
          <p:cNvSpPr txBox="1">
            <a:spLocks noGrp="1"/>
          </p:cNvSpPr>
          <p:nvPr>
            <p:ph type="ftr" sz="quarter" idx="4"/>
          </p:nvPr>
        </p:nvSpPr>
        <p:spPr>
          <a:xfrm>
            <a:off x="0" y="8685213"/>
            <a:ext cx="2971800" cy="458787"/>
          </a:xfrm>
          <a:prstGeom prst="rect">
            <a:avLst/>
          </a:prstGeom>
          <a:noFill/>
          <a:ln>
            <a:noFill/>
          </a:ln>
        </p:spPr>
        <p:txBody>
          <a:bodyPr vert="horz" wrap="square" lIns="91440" tIns="45720" rIns="91440" bIns="45720" anchor="b" anchorCtr="0" compatLnSpc="1">
            <a:noAutofit/>
          </a:bodyPr>
          <a:lstStyle>
            <a:lvl1pPr marL="0" marR="0" lvl="0" indent="0" algn="l" defTabSz="457200" rtl="0" eaLnBrk="1" fontAlgn="auto" hangingPunct="1">
              <a:lnSpc>
                <a:spcPct val="100000"/>
              </a:lnSpc>
              <a:spcBef>
                <a:spcPts val="0"/>
              </a:spcBef>
              <a:spcAft>
                <a:spcPts val="0"/>
              </a:spcAft>
              <a:buNone/>
              <a:tabLst/>
              <a:defRPr lang="en-GB" sz="1200" b="0" i="0" u="none" strike="noStrike" kern="1200" cap="none" spc="0" baseline="0" dirty="0">
                <a:solidFill>
                  <a:srgbClr val="000000"/>
                </a:solidFill>
                <a:uFillTx/>
                <a:latin typeface="Calibri"/>
              </a:defRPr>
            </a:lvl1pPr>
          </a:lstStyle>
          <a:p>
            <a:pPr>
              <a:defRPr/>
            </a:pPr>
            <a:endParaRPr dirty="0"/>
          </a:p>
        </p:txBody>
      </p:sp>
      <p:sp>
        <p:nvSpPr>
          <p:cNvPr id="7" name="Slide Number Placeholder 6">
            <a:extLst>
              <a:ext uri="{FF2B5EF4-FFF2-40B4-BE49-F238E27FC236}">
                <a16:creationId xmlns:a16="http://schemas.microsoft.com/office/drawing/2014/main" id="{2EF726F7-9AC2-4A75-AC9F-1C7045F1E5BB}"/>
              </a:ext>
            </a:extLst>
          </p:cNvPr>
          <p:cNvSpPr txBox="1">
            <a:spLocks noGrp="1"/>
          </p:cNvSpPr>
          <p:nvPr>
            <p:ph type="sldNum" sz="quarter" idx="5"/>
          </p:nvPr>
        </p:nvSpPr>
        <p:spPr>
          <a:xfrm>
            <a:off x="3884613" y="8685213"/>
            <a:ext cx="2971800" cy="458787"/>
          </a:xfrm>
          <a:prstGeom prst="rect">
            <a:avLst/>
          </a:prstGeom>
          <a:noFill/>
          <a:ln>
            <a:noFill/>
          </a:ln>
        </p:spPr>
        <p:txBody>
          <a:bodyPr vert="horz" wrap="square" lIns="91440" tIns="45720" rIns="91440" bIns="45720" anchor="b" anchorCtr="0" compatLnSpc="1">
            <a:noAutofit/>
          </a:bodyPr>
          <a:lstStyle>
            <a:lvl1pPr marL="0" marR="0" lvl="0" indent="0" algn="r" defTabSz="457200" rtl="0" eaLnBrk="1"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a:defRPr/>
            </a:pPr>
            <a:fld id="{C12ABC26-458D-4F00-BF87-667FCF8FBC01}" type="slidenum">
              <a:rPr/>
              <a:pPr>
                <a:defRPr/>
              </a:pPr>
              <a:t>‹#›</a:t>
            </a:fld>
            <a:endParaRPr dirty="0"/>
          </a:p>
        </p:txBody>
      </p:sp>
    </p:spTree>
    <p:extLst>
      <p:ext uri="{BB962C8B-B14F-4D97-AF65-F5344CB8AC3E}">
        <p14:creationId xmlns:p14="http://schemas.microsoft.com/office/powerpoint/2010/main" val="4078809908"/>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lang="en-US" sz="1200" kern="1200">
        <a:solidFill>
          <a:srgbClr val="000000"/>
        </a:solidFill>
        <a:latin typeface="Calibri"/>
      </a:defRPr>
    </a:lvl1pPr>
    <a:lvl2pPr marL="457200" lvl="1" algn="l" rtl="0" eaLnBrk="0" fontAlgn="base" hangingPunct="0">
      <a:spcBef>
        <a:spcPct val="0"/>
      </a:spcBef>
      <a:spcAft>
        <a:spcPct val="0"/>
      </a:spcAft>
      <a:defRPr lang="en-US" sz="1200" kern="1200">
        <a:solidFill>
          <a:srgbClr val="000000"/>
        </a:solidFill>
        <a:latin typeface="Calibri"/>
      </a:defRPr>
    </a:lvl2pPr>
    <a:lvl3pPr marL="914400" lvl="2" algn="l" rtl="0" eaLnBrk="0" fontAlgn="base" hangingPunct="0">
      <a:spcBef>
        <a:spcPct val="0"/>
      </a:spcBef>
      <a:spcAft>
        <a:spcPct val="0"/>
      </a:spcAft>
      <a:defRPr lang="en-US" sz="1200" kern="1200">
        <a:solidFill>
          <a:srgbClr val="000000"/>
        </a:solidFill>
        <a:latin typeface="Calibri"/>
      </a:defRPr>
    </a:lvl3pPr>
    <a:lvl4pPr marL="1371600" lvl="3" algn="l" rtl="0" eaLnBrk="0" fontAlgn="base" hangingPunct="0">
      <a:spcBef>
        <a:spcPct val="0"/>
      </a:spcBef>
      <a:spcAft>
        <a:spcPct val="0"/>
      </a:spcAft>
      <a:defRPr lang="en-US" sz="1200" kern="1200">
        <a:solidFill>
          <a:srgbClr val="000000"/>
        </a:solidFill>
        <a:latin typeface="Calibri"/>
      </a:defRPr>
    </a:lvl4pPr>
    <a:lvl5pPr marL="1828800" lvl="4" algn="l" rtl="0" eaLnBrk="0" fontAlgn="base" hangingPunct="0">
      <a:spcBef>
        <a:spcPct val="0"/>
      </a:spcBef>
      <a:spcAft>
        <a:spcPct val="0"/>
      </a:spcAft>
      <a:defRPr lang="en-US" sz="1200" kern="1200">
        <a:solidFill>
          <a:srgbClr val="000000"/>
        </a:solidFill>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FC7A4-A4E2-4E98-911E-4339AD83E1F8}"/>
              </a:ext>
            </a:extLst>
          </p:cNvPr>
          <p:cNvSpPr txBox="1">
            <a:spLocks noGrp="1"/>
          </p:cNvSpPr>
          <p:nvPr>
            <p:ph type="ctrTitle"/>
          </p:nvPr>
        </p:nvSpPr>
        <p:spPr>
          <a:xfrm>
            <a:off x="685800" y="1122361"/>
            <a:ext cx="7772400" cy="2387598"/>
          </a:xfrm>
        </p:spPr>
        <p:txBody>
          <a:bodyPr anchor="b" anchorCtr="1"/>
          <a:lstStyle>
            <a:lvl1pPr algn="ctr">
              <a:defRPr sz="6000"/>
            </a:lvl1pPr>
          </a:lstStyle>
          <a:p>
            <a:pPr lvl="0"/>
            <a:r>
              <a:rPr lang="en-US"/>
              <a:t>Click to edit Master title style</a:t>
            </a:r>
          </a:p>
        </p:txBody>
      </p:sp>
      <p:sp>
        <p:nvSpPr>
          <p:cNvPr id="3" name="Subtitle 2">
            <a:extLst>
              <a:ext uri="{FF2B5EF4-FFF2-40B4-BE49-F238E27FC236}">
                <a16:creationId xmlns:a16="http://schemas.microsoft.com/office/drawing/2014/main" id="{E2BA21B1-9C95-4B75-9DCE-802AD16C3A76}"/>
              </a:ext>
            </a:extLst>
          </p:cNvPr>
          <p:cNvSpPr txBox="1">
            <a:spLocks noGrp="1"/>
          </p:cNvSpPr>
          <p:nvPr>
            <p:ph type="subTitle" idx="1"/>
          </p:nvPr>
        </p:nvSpPr>
        <p:spPr>
          <a:xfrm>
            <a:off x="1143000" y="3602041"/>
            <a:ext cx="6858000" cy="1655758"/>
          </a:xfrm>
        </p:spPr>
        <p:txBody>
          <a:bodyPr anchorCtr="1"/>
          <a:lstStyle>
            <a:lvl1pPr marL="0" indent="0" algn="ctr">
              <a:buNone/>
              <a:defRPr sz="2400"/>
            </a:lvl1pPr>
          </a:lstStyle>
          <a:p>
            <a:pPr lvl="0"/>
            <a:r>
              <a:rPr lang="en-US"/>
              <a:t>Click to edit Master subtitle style</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11ECD70C-FE68-47DB-AFD0-19198E48FA2B}" type="datetime1">
              <a:rPr lang="en-US"/>
              <a:pPr>
                <a:defRPr/>
              </a:pPr>
              <a:t>9/29/2022</a:t>
            </a:fld>
            <a:endParaRPr dirty="0"/>
          </a:p>
        </p:txBody>
      </p:sp>
      <p:sp>
        <p:nvSpPr>
          <p:cNvPr id="5"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2A31F4A5-1344-403B-9581-D9D2BFE0046F}" type="slidenum">
              <a:rPr/>
              <a:pPr>
                <a:defRPr/>
              </a:pPr>
              <a:t>‹#›</a:t>
            </a:fld>
            <a:endParaRPr dirty="0"/>
          </a:p>
        </p:txBody>
      </p:sp>
    </p:spTree>
    <p:extLst>
      <p:ext uri="{BB962C8B-B14F-4D97-AF65-F5344CB8AC3E}">
        <p14:creationId xmlns:p14="http://schemas.microsoft.com/office/powerpoint/2010/main" val="8719614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F004D-0C83-48CC-87C8-84934B27A9DB}"/>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84E1134F-63BE-45B2-95FF-ADCB2508943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1851A4E0-37EE-4E8C-BE45-D971818BDDF9}" type="datetime1">
              <a:rPr lang="en-US"/>
              <a:pPr>
                <a:defRPr/>
              </a:pPr>
              <a:t>9/29/2022</a:t>
            </a:fld>
            <a:endParaRPr dirty="0"/>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98E55C1B-E7BC-4E10-B96E-0E53F53B1B53}" type="slidenum">
              <a:rPr/>
              <a:pPr>
                <a:defRPr/>
              </a:pPr>
              <a:t>‹#›</a:t>
            </a:fld>
            <a:endParaRPr dirty="0"/>
          </a:p>
        </p:txBody>
      </p:sp>
      <p:sp>
        <p:nvSpPr>
          <p:cNvPr id="8" name="Footer Placeholder 1"/>
          <p:cNvSpPr txBox="1">
            <a:spLocks/>
          </p:cNvSpPr>
          <p:nvPr userDrawn="1"/>
        </p:nvSpPr>
        <p:spPr>
          <a:xfrm>
            <a:off x="3045426" y="6491993"/>
            <a:ext cx="3086100" cy="365125"/>
          </a:xfrm>
          <a:prstGeom prst="rect">
            <a:avLst/>
          </a:prstGeom>
          <a:noFill/>
          <a:ln>
            <a:noFill/>
          </a:ln>
        </p:spPr>
        <p:txBody>
          <a:bodyPr vert="horz" wrap="square" lIns="91440" tIns="45720" rIns="91440" bIns="45720" anchor="ctr" anchorCtr="1" compatLnSpc="1">
            <a:noAutofit/>
          </a:bodyPr>
          <a:lstStyle>
            <a:defPPr>
              <a:defRPr lang="en-GB"/>
            </a:defPPr>
            <a:lvl1pPr marL="0" marR="0" lvl="0" indent="0" algn="ctr" defTabSz="457200" rtl="0" eaLnBrk="1" fontAlgn="auto" hangingPunct="1">
              <a:lnSpc>
                <a:spcPct val="100000"/>
              </a:lnSpc>
              <a:spcBef>
                <a:spcPts val="0"/>
              </a:spcBef>
              <a:spcAft>
                <a:spcPts val="0"/>
              </a:spcAft>
              <a:buNone/>
              <a:tabLst/>
              <a:defRPr lang="en-GB" sz="1200" b="0" i="0" u="none" strike="noStrike" kern="1200" cap="none" spc="0" baseline="0" dirty="0">
                <a:solidFill>
                  <a:srgbClr val="898989"/>
                </a:solidFill>
                <a:uFillTx/>
                <a:latin typeface="Calibri"/>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defRPr/>
            </a:pPr>
            <a:r>
              <a:rPr lang="en-GB" dirty="0"/>
              <a:t>© Focus Education UK Ltd. </a:t>
            </a:r>
          </a:p>
        </p:txBody>
      </p:sp>
      <p:pic>
        <p:nvPicPr>
          <p:cNvPr id="9" name="Picture 8"/>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8559114" y="6444512"/>
            <a:ext cx="584886" cy="413488"/>
          </a:xfrm>
          <a:prstGeom prst="rect">
            <a:avLst/>
          </a:prstGeom>
        </p:spPr>
      </p:pic>
    </p:spTree>
    <p:extLst>
      <p:ext uri="{BB962C8B-B14F-4D97-AF65-F5344CB8AC3E}">
        <p14:creationId xmlns:p14="http://schemas.microsoft.com/office/powerpoint/2010/main" val="1011340679"/>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0E500-D3DA-4A9E-8372-B747EA40246C}"/>
              </a:ext>
            </a:extLst>
          </p:cNvPr>
          <p:cNvSpPr txBox="1">
            <a:spLocks noGrp="1"/>
          </p:cNvSpPr>
          <p:nvPr>
            <p:ph type="title"/>
          </p:nvPr>
        </p:nvSpPr>
        <p:spPr>
          <a:xfrm>
            <a:off x="623885" y="1709735"/>
            <a:ext cx="7886700" cy="2852735"/>
          </a:xfrm>
        </p:spPr>
        <p:txBody>
          <a:bodyPr anchor="b"/>
          <a:lstStyle>
            <a:lvl1pPr>
              <a:defRPr sz="6000"/>
            </a:lvl1pPr>
          </a:lstStyle>
          <a:p>
            <a:pPr lvl="0"/>
            <a:r>
              <a:rPr lang="en-US"/>
              <a:t>Click to edit Master title style</a:t>
            </a:r>
          </a:p>
        </p:txBody>
      </p:sp>
      <p:sp>
        <p:nvSpPr>
          <p:cNvPr id="3" name="Text Placeholder 2">
            <a:extLst>
              <a:ext uri="{FF2B5EF4-FFF2-40B4-BE49-F238E27FC236}">
                <a16:creationId xmlns:a16="http://schemas.microsoft.com/office/drawing/2014/main" id="{D2116F8E-CCFE-4365-B10F-E324522CB0F0}"/>
              </a:ext>
            </a:extLst>
          </p:cNvPr>
          <p:cNvSpPr txBox="1">
            <a:spLocks noGrp="1"/>
          </p:cNvSpPr>
          <p:nvPr>
            <p:ph type="body" idx="1"/>
          </p:nvPr>
        </p:nvSpPr>
        <p:spPr>
          <a:xfrm>
            <a:off x="623885" y="4589465"/>
            <a:ext cx="7886700" cy="1500182"/>
          </a:xfrm>
        </p:spPr>
        <p:txBody>
          <a:bodyPr/>
          <a:lstStyle>
            <a:lvl1pPr marL="0" indent="0">
              <a:buNone/>
              <a:defRPr sz="2400"/>
            </a:lvl1pPr>
          </a:lstStyle>
          <a:p>
            <a:pPr lvl="0"/>
            <a:r>
              <a:rPr lang="en-US"/>
              <a:t>Edit Master text styles</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0AD74FDF-DF6A-4FF0-A0D3-CC6C59604C43}" type="datetime1">
              <a:rPr lang="en-US"/>
              <a:pPr>
                <a:defRPr/>
              </a:pPr>
              <a:t>9/29/2022</a:t>
            </a:fld>
            <a:endParaRPr dirty="0"/>
          </a:p>
        </p:txBody>
      </p:sp>
      <p:sp>
        <p:nvSpPr>
          <p:cNvPr id="5"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2E1AE2E3-1837-40A5-94FE-181728FC2F17}" type="slidenum">
              <a:rPr/>
              <a:pPr>
                <a:defRPr/>
              </a:pPr>
              <a:t>‹#›</a:t>
            </a:fld>
            <a:endParaRPr dirty="0"/>
          </a:p>
        </p:txBody>
      </p:sp>
    </p:spTree>
    <p:extLst>
      <p:ext uri="{BB962C8B-B14F-4D97-AF65-F5344CB8AC3E}">
        <p14:creationId xmlns:p14="http://schemas.microsoft.com/office/powerpoint/2010/main" val="952809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4020F-07CD-4A49-BB82-645DC2635640}"/>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99EB8441-F455-4E85-87FD-6B6C170DDA62}"/>
              </a:ext>
            </a:extLst>
          </p:cNvPr>
          <p:cNvSpPr txBox="1">
            <a:spLocks noGrp="1"/>
          </p:cNvSpPr>
          <p:nvPr>
            <p:ph idx="1"/>
          </p:nvPr>
        </p:nvSpPr>
        <p:spPr>
          <a:xfrm>
            <a:off x="628650" y="1825627"/>
            <a:ext cx="3886200" cy="4351336"/>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C1C12C0-58CE-446A-8FA4-9813EF9CEF5A}"/>
              </a:ext>
            </a:extLst>
          </p:cNvPr>
          <p:cNvSpPr txBox="1">
            <a:spLocks noGrp="1"/>
          </p:cNvSpPr>
          <p:nvPr>
            <p:ph idx="2"/>
          </p:nvPr>
        </p:nvSpPr>
        <p:spPr>
          <a:xfrm>
            <a:off x="4629149" y="1825627"/>
            <a:ext cx="3886200" cy="4351336"/>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EC488D3C-C2CE-4564-BCD5-D87F8C1DF728}" type="datetime1">
              <a:rPr lang="en-US"/>
              <a:pPr>
                <a:defRPr/>
              </a:pPr>
              <a:t>9/29/2022</a:t>
            </a:fld>
            <a:endParaRPr dirty="0"/>
          </a:p>
        </p:txBody>
      </p:sp>
      <p:sp>
        <p:nvSpPr>
          <p:cNvPr id="6"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7"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D75DD771-3C36-4AD8-8CC9-1FF3FAD68291}" type="slidenum">
              <a:rPr/>
              <a:pPr>
                <a:defRPr/>
              </a:pPr>
              <a:t>‹#›</a:t>
            </a:fld>
            <a:endParaRPr dirty="0"/>
          </a:p>
        </p:txBody>
      </p:sp>
    </p:spTree>
    <p:extLst>
      <p:ext uri="{BB962C8B-B14F-4D97-AF65-F5344CB8AC3E}">
        <p14:creationId xmlns:p14="http://schemas.microsoft.com/office/powerpoint/2010/main" val="18460571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D497E1-CAD0-4F22-BAB0-4C1CC43FFF70}"/>
              </a:ext>
            </a:extLst>
          </p:cNvPr>
          <p:cNvSpPr txBox="1">
            <a:spLocks noGrp="1"/>
          </p:cNvSpPr>
          <p:nvPr>
            <p:ph type="title"/>
          </p:nvPr>
        </p:nvSpPr>
        <p:spPr>
          <a:xfrm>
            <a:off x="629838" y="365129"/>
            <a:ext cx="7886700" cy="1325559"/>
          </a:xfrm>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796FCCD4-FA65-4D2A-B3EE-21A26E91258A}"/>
              </a:ext>
            </a:extLst>
          </p:cNvPr>
          <p:cNvSpPr txBox="1">
            <a:spLocks noGrp="1"/>
          </p:cNvSpPr>
          <p:nvPr>
            <p:ph type="body" idx="1"/>
          </p:nvPr>
        </p:nvSpPr>
        <p:spPr>
          <a:xfrm>
            <a:off x="629838" y="1681160"/>
            <a:ext cx="3868341" cy="823910"/>
          </a:xfrm>
        </p:spPr>
        <p:txBody>
          <a:bodyPr anchor="b"/>
          <a:lstStyle>
            <a:lvl1pPr marL="0" indent="0">
              <a:buNone/>
              <a:defRPr sz="2400" b="1"/>
            </a:lvl1pPr>
          </a:lstStyle>
          <a:p>
            <a:pPr lvl="0"/>
            <a:r>
              <a:rPr lang="en-US"/>
              <a:t>Edit Master text styles</a:t>
            </a:r>
          </a:p>
        </p:txBody>
      </p:sp>
      <p:sp>
        <p:nvSpPr>
          <p:cNvPr id="4" name="Content Placeholder 3">
            <a:extLst>
              <a:ext uri="{FF2B5EF4-FFF2-40B4-BE49-F238E27FC236}">
                <a16:creationId xmlns:a16="http://schemas.microsoft.com/office/drawing/2014/main" id="{71813E39-4EA4-4182-A0DD-231D8D7AA926}"/>
              </a:ext>
            </a:extLst>
          </p:cNvPr>
          <p:cNvSpPr txBox="1">
            <a:spLocks noGrp="1"/>
          </p:cNvSpPr>
          <p:nvPr>
            <p:ph idx="2"/>
          </p:nvPr>
        </p:nvSpPr>
        <p:spPr>
          <a:xfrm>
            <a:off x="629838" y="2505071"/>
            <a:ext cx="3868341"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AC57F19-012C-4F06-A53D-2149B193F8D5}"/>
              </a:ext>
            </a:extLst>
          </p:cNvPr>
          <p:cNvSpPr txBox="1">
            <a:spLocks noGrp="1"/>
          </p:cNvSpPr>
          <p:nvPr>
            <p:ph type="body" idx="3"/>
          </p:nvPr>
        </p:nvSpPr>
        <p:spPr>
          <a:xfrm>
            <a:off x="4629149" y="1681160"/>
            <a:ext cx="3887388" cy="823910"/>
          </a:xfrm>
        </p:spPr>
        <p:txBody>
          <a:bodyPr anchor="b"/>
          <a:lstStyle>
            <a:lvl1pPr marL="0" indent="0">
              <a:buNone/>
              <a:defRPr sz="2400" b="1"/>
            </a:lvl1pPr>
          </a:lstStyle>
          <a:p>
            <a:pPr lvl="0"/>
            <a:r>
              <a:rPr lang="en-US"/>
              <a:t>Edit Master text styles</a:t>
            </a:r>
          </a:p>
        </p:txBody>
      </p:sp>
      <p:sp>
        <p:nvSpPr>
          <p:cNvPr id="6" name="Content Placeholder 5">
            <a:extLst>
              <a:ext uri="{FF2B5EF4-FFF2-40B4-BE49-F238E27FC236}">
                <a16:creationId xmlns:a16="http://schemas.microsoft.com/office/drawing/2014/main" id="{6E6F2492-1F5D-4BE5-9BF9-E2FA434E4983}"/>
              </a:ext>
            </a:extLst>
          </p:cNvPr>
          <p:cNvSpPr txBox="1">
            <a:spLocks noGrp="1"/>
          </p:cNvSpPr>
          <p:nvPr>
            <p:ph idx="4"/>
          </p:nvPr>
        </p:nvSpPr>
        <p:spPr>
          <a:xfrm>
            <a:off x="4629149" y="2505071"/>
            <a:ext cx="3887388"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3D47B94C-197D-42A1-9093-AF6009BA318B}" type="datetime1">
              <a:rPr lang="en-US"/>
              <a:pPr>
                <a:defRPr/>
              </a:pPr>
              <a:t>9/29/2022</a:t>
            </a:fld>
            <a:endParaRPr dirty="0"/>
          </a:p>
        </p:txBody>
      </p:sp>
      <p:sp>
        <p:nvSpPr>
          <p:cNvPr id="8"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9"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397BE5DC-BB5F-4576-A280-C22EF26535A1}" type="slidenum">
              <a:rPr/>
              <a:pPr>
                <a:defRPr/>
              </a:pPr>
              <a:t>‹#›</a:t>
            </a:fld>
            <a:endParaRPr dirty="0"/>
          </a:p>
        </p:txBody>
      </p:sp>
    </p:spTree>
    <p:extLst>
      <p:ext uri="{BB962C8B-B14F-4D97-AF65-F5344CB8AC3E}">
        <p14:creationId xmlns:p14="http://schemas.microsoft.com/office/powerpoint/2010/main" val="27087393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1F830-5E9A-4BF8-A331-FCDEBD0B0485}"/>
              </a:ext>
            </a:extLst>
          </p:cNvPr>
          <p:cNvSpPr txBox="1">
            <a:spLocks noGrp="1"/>
          </p:cNvSpPr>
          <p:nvPr>
            <p:ph type="title"/>
          </p:nvPr>
        </p:nvSpPr>
        <p:spPr/>
        <p:txBody>
          <a:bodyPr/>
          <a:lstStyle>
            <a:lvl1pPr>
              <a:defRPr/>
            </a:lvl1pPr>
          </a:lstStyle>
          <a:p>
            <a:pPr lvl="0"/>
            <a:r>
              <a:rPr lang="en-US"/>
              <a:t>Click to edit Master title style</a:t>
            </a:r>
          </a:p>
        </p:txBody>
      </p:sp>
      <p:sp>
        <p:nvSpPr>
          <p:cNvPr id="3"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FE480D84-0A77-4850-BFC0-A2AD54AA0C06}" type="datetime1">
              <a:rPr lang="en-US"/>
              <a:pPr>
                <a:defRPr/>
              </a:pPr>
              <a:t>9/29/2022</a:t>
            </a:fld>
            <a:endParaRPr dirty="0"/>
          </a:p>
        </p:txBody>
      </p:sp>
      <p:sp>
        <p:nvSpPr>
          <p:cNvPr id="4"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5"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60894750-1E72-483B-B85E-7EF864735AE2}" type="slidenum">
              <a:rPr/>
              <a:pPr>
                <a:defRPr/>
              </a:pPr>
              <a:t>‹#›</a:t>
            </a:fld>
            <a:endParaRPr dirty="0"/>
          </a:p>
        </p:txBody>
      </p:sp>
    </p:spTree>
    <p:extLst>
      <p:ext uri="{BB962C8B-B14F-4D97-AF65-F5344CB8AC3E}">
        <p14:creationId xmlns:p14="http://schemas.microsoft.com/office/powerpoint/2010/main" val="31769036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924109BE-13D4-4C86-9D2E-4D88197D7375}" type="datetime1">
              <a:rPr lang="en-US"/>
              <a:pPr>
                <a:defRPr/>
              </a:pPr>
              <a:t>9/29/2022</a:t>
            </a:fld>
            <a:endParaRPr dirty="0"/>
          </a:p>
        </p:txBody>
      </p:sp>
      <p:sp>
        <p:nvSpPr>
          <p:cNvPr id="3"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4"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D322EED5-EAEE-4043-904F-BB8502EF99A8}" type="slidenum">
              <a:rPr/>
              <a:pPr>
                <a:defRPr/>
              </a:pPr>
              <a:t>‹#›</a:t>
            </a:fld>
            <a:endParaRPr dirty="0"/>
          </a:p>
        </p:txBody>
      </p:sp>
    </p:spTree>
    <p:extLst>
      <p:ext uri="{BB962C8B-B14F-4D97-AF65-F5344CB8AC3E}">
        <p14:creationId xmlns:p14="http://schemas.microsoft.com/office/powerpoint/2010/main" val="1607440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92E804-DB8E-49DF-A4B0-A4F5135184A5}"/>
              </a:ext>
            </a:extLst>
          </p:cNvPr>
          <p:cNvSpPr txBox="1">
            <a:spLocks noGrp="1"/>
          </p:cNvSpPr>
          <p:nvPr>
            <p:ph type="title"/>
          </p:nvPr>
        </p:nvSpPr>
        <p:spPr>
          <a:xfrm>
            <a:off x="629838" y="457200"/>
            <a:ext cx="2949177" cy="1600200"/>
          </a:xfrm>
        </p:spPr>
        <p:txBody>
          <a:bodyPr anchor="b"/>
          <a:lstStyle>
            <a:lvl1pPr>
              <a:defRPr sz="3200"/>
            </a:lvl1pPr>
          </a:lstStyle>
          <a:p>
            <a:pPr lvl="0"/>
            <a:r>
              <a:rPr lang="en-US"/>
              <a:t>Click to edit Master title style</a:t>
            </a:r>
          </a:p>
        </p:txBody>
      </p:sp>
      <p:sp>
        <p:nvSpPr>
          <p:cNvPr id="3" name="Content Placeholder 2">
            <a:extLst>
              <a:ext uri="{FF2B5EF4-FFF2-40B4-BE49-F238E27FC236}">
                <a16:creationId xmlns:a16="http://schemas.microsoft.com/office/drawing/2014/main" id="{7264A997-2F63-475F-8249-A4CEEB5A54D6}"/>
              </a:ext>
            </a:extLst>
          </p:cNvPr>
          <p:cNvSpPr txBox="1">
            <a:spLocks noGrp="1"/>
          </p:cNvSpPr>
          <p:nvPr>
            <p:ph idx="1"/>
          </p:nvPr>
        </p:nvSpPr>
        <p:spPr>
          <a:xfrm>
            <a:off x="3887388" y="987423"/>
            <a:ext cx="4629149" cy="4873623"/>
          </a:xfrm>
        </p:spPr>
        <p:txBody>
          <a:bodyPr/>
          <a:lstStyle>
            <a:lvl1pPr>
              <a:defRPr sz="3200"/>
            </a:lvl1pPr>
            <a:lvl2pPr>
              <a:defRPr sz="2800"/>
            </a:lvl2pPr>
            <a:lvl3pPr>
              <a:defRPr sz="2400"/>
            </a:lvl3pPr>
            <a:lvl4pPr>
              <a:defRPr sz="2000"/>
            </a:lvl4pPr>
            <a:lvl5pPr>
              <a:defRPr sz="20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7F98B6E-B092-4254-A438-889FAC9CFE11}"/>
              </a:ext>
            </a:extLst>
          </p:cNvPr>
          <p:cNvSpPr txBox="1">
            <a:spLocks noGrp="1"/>
          </p:cNvSpPr>
          <p:nvPr>
            <p:ph type="body" idx="2"/>
          </p:nvPr>
        </p:nvSpPr>
        <p:spPr>
          <a:xfrm>
            <a:off x="629838" y="2057400"/>
            <a:ext cx="2949177" cy="3811584"/>
          </a:xfrm>
        </p:spPr>
        <p:txBody>
          <a:bodyPr/>
          <a:lstStyle>
            <a:lvl1pPr marL="0" indent="0">
              <a:buNone/>
              <a:defRPr sz="1600"/>
            </a:lvl1pPr>
          </a:lstStyle>
          <a:p>
            <a:pPr lvl="0"/>
            <a:r>
              <a:rPr lang="en-US"/>
              <a:t>Edit Master text styles</a:t>
            </a:r>
          </a:p>
        </p:txBody>
      </p:sp>
      <p:sp>
        <p:nvSpPr>
          <p:cNvPr id="5"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87ADF6CF-0AF1-413F-9609-49D0099D3AD5}" type="datetime1">
              <a:rPr lang="en-US"/>
              <a:pPr>
                <a:defRPr/>
              </a:pPr>
              <a:t>9/29/2022</a:t>
            </a:fld>
            <a:endParaRPr dirty="0"/>
          </a:p>
        </p:txBody>
      </p:sp>
      <p:sp>
        <p:nvSpPr>
          <p:cNvPr id="6"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7"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07D80D2C-AC70-457B-AA19-30EF97D5FDB8}" type="slidenum">
              <a:rPr/>
              <a:pPr>
                <a:defRPr/>
              </a:pPr>
              <a:t>‹#›</a:t>
            </a:fld>
            <a:endParaRPr dirty="0"/>
          </a:p>
        </p:txBody>
      </p:sp>
    </p:spTree>
    <p:extLst>
      <p:ext uri="{BB962C8B-B14F-4D97-AF65-F5344CB8AC3E}">
        <p14:creationId xmlns:p14="http://schemas.microsoft.com/office/powerpoint/2010/main" val="25581967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8A19A7-5196-4ECC-B23A-08CF5474FEC1}"/>
              </a:ext>
            </a:extLst>
          </p:cNvPr>
          <p:cNvSpPr txBox="1">
            <a:spLocks noGrp="1"/>
          </p:cNvSpPr>
          <p:nvPr>
            <p:ph type="title"/>
          </p:nvPr>
        </p:nvSpPr>
        <p:spPr>
          <a:xfrm>
            <a:off x="629838" y="457200"/>
            <a:ext cx="2949177" cy="1600200"/>
          </a:xfrm>
        </p:spPr>
        <p:txBody>
          <a:bodyPr anchor="b"/>
          <a:lstStyle>
            <a:lvl1pPr>
              <a:defRPr sz="3200"/>
            </a:lvl1pPr>
          </a:lstStyle>
          <a:p>
            <a:pPr lvl="0"/>
            <a:r>
              <a:rPr lang="en-US"/>
              <a:t>Click to edit Master title style</a:t>
            </a:r>
          </a:p>
        </p:txBody>
      </p:sp>
      <p:sp>
        <p:nvSpPr>
          <p:cNvPr id="3" name="Picture Placeholder 2">
            <a:extLst>
              <a:ext uri="{FF2B5EF4-FFF2-40B4-BE49-F238E27FC236}">
                <a16:creationId xmlns:a16="http://schemas.microsoft.com/office/drawing/2014/main" id="{3214ADBE-5C65-497B-AF1D-9CE0E59F4757}"/>
              </a:ext>
            </a:extLst>
          </p:cNvPr>
          <p:cNvSpPr txBox="1">
            <a:spLocks noGrp="1"/>
          </p:cNvSpPr>
          <p:nvPr>
            <p:ph type="pic" idx="1"/>
          </p:nvPr>
        </p:nvSpPr>
        <p:spPr>
          <a:xfrm>
            <a:off x="3887388" y="987423"/>
            <a:ext cx="4629149" cy="4873623"/>
          </a:xfrm>
        </p:spPr>
        <p:txBody>
          <a:bodyPr>
            <a:normAutofit/>
          </a:bodyPr>
          <a:lstStyle>
            <a:lvl1pPr marL="0" indent="0">
              <a:buNone/>
              <a:defRPr sz="3200"/>
            </a:lvl1pPr>
          </a:lstStyle>
          <a:p>
            <a:pPr lvl="0"/>
            <a:r>
              <a:rPr lang="en-US" noProof="0" dirty="0"/>
              <a:t>Click icon to add picture</a:t>
            </a:r>
          </a:p>
        </p:txBody>
      </p:sp>
      <p:sp>
        <p:nvSpPr>
          <p:cNvPr id="4" name="Text Placeholder 3">
            <a:extLst>
              <a:ext uri="{FF2B5EF4-FFF2-40B4-BE49-F238E27FC236}">
                <a16:creationId xmlns:a16="http://schemas.microsoft.com/office/drawing/2014/main" id="{C5FE2982-8307-4ED6-BACA-AD4891D515CB}"/>
              </a:ext>
            </a:extLst>
          </p:cNvPr>
          <p:cNvSpPr txBox="1">
            <a:spLocks noGrp="1"/>
          </p:cNvSpPr>
          <p:nvPr>
            <p:ph type="body" idx="2"/>
          </p:nvPr>
        </p:nvSpPr>
        <p:spPr>
          <a:xfrm>
            <a:off x="629838" y="2057400"/>
            <a:ext cx="2949177" cy="3811584"/>
          </a:xfrm>
        </p:spPr>
        <p:txBody>
          <a:bodyPr/>
          <a:lstStyle>
            <a:lvl1pPr marL="0" indent="0">
              <a:buNone/>
              <a:defRPr sz="1600"/>
            </a:lvl1pPr>
          </a:lstStyle>
          <a:p>
            <a:pPr lvl="0"/>
            <a:r>
              <a:rPr lang="en-US"/>
              <a:t>Edit Master text styles</a:t>
            </a:r>
          </a:p>
        </p:txBody>
      </p:sp>
      <p:sp>
        <p:nvSpPr>
          <p:cNvPr id="5"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3D4654C4-1861-426B-B44D-B9EE61F20820}" type="datetime1">
              <a:rPr lang="en-US"/>
              <a:pPr>
                <a:defRPr/>
              </a:pPr>
              <a:t>9/29/2022</a:t>
            </a:fld>
            <a:endParaRPr dirty="0"/>
          </a:p>
        </p:txBody>
      </p:sp>
      <p:sp>
        <p:nvSpPr>
          <p:cNvPr id="6"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7"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F8A94EE3-D8F1-45B6-988E-FC734E1E0670}" type="slidenum">
              <a:rPr/>
              <a:pPr>
                <a:defRPr/>
              </a:pPr>
              <a:t>‹#›</a:t>
            </a:fld>
            <a:endParaRPr dirty="0"/>
          </a:p>
        </p:txBody>
      </p:sp>
    </p:spTree>
    <p:extLst>
      <p:ext uri="{BB962C8B-B14F-4D97-AF65-F5344CB8AC3E}">
        <p14:creationId xmlns:p14="http://schemas.microsoft.com/office/powerpoint/2010/main" val="26350218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036000-3108-4B1B-8CEE-1B65CA7F7925}"/>
              </a:ext>
            </a:extLst>
          </p:cNvPr>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A8AE2F34-0A7C-41E7-B3D5-2006109A367F}"/>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3112A455-2832-4F05-8EF4-C32EC4AA6D0E}" type="datetime1">
              <a:rPr lang="en-US"/>
              <a:pPr>
                <a:defRPr/>
              </a:pPr>
              <a:t>9/29/2022</a:t>
            </a:fld>
            <a:endParaRPr dirty="0"/>
          </a:p>
        </p:txBody>
      </p:sp>
      <p:sp>
        <p:nvSpPr>
          <p:cNvPr id="5"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B98D4C0D-A835-40A8-96CC-4A126A1CDC6F}" type="slidenum">
              <a:rPr/>
              <a:pPr>
                <a:defRPr/>
              </a:pPr>
              <a:t>‹#›</a:t>
            </a:fld>
            <a:endParaRPr dirty="0"/>
          </a:p>
        </p:txBody>
      </p:sp>
    </p:spTree>
    <p:extLst>
      <p:ext uri="{BB962C8B-B14F-4D97-AF65-F5344CB8AC3E}">
        <p14:creationId xmlns:p14="http://schemas.microsoft.com/office/powerpoint/2010/main" val="21230845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56CFB6D-D295-4979-BC72-99D32BDBB9D4}"/>
              </a:ext>
            </a:extLst>
          </p:cNvPr>
          <p:cNvSpPr txBox="1">
            <a:spLocks noGrp="1"/>
          </p:cNvSpPr>
          <p:nvPr>
            <p:ph type="title" orient="vert"/>
          </p:nvPr>
        </p:nvSpPr>
        <p:spPr>
          <a:xfrm>
            <a:off x="6543675" y="365129"/>
            <a:ext cx="1971674" cy="5811834"/>
          </a:xfrm>
        </p:spPr>
        <p:txBody>
          <a:bodyPr vert="eaVert"/>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271EBC13-9AB6-42B2-A47F-D2B7CC136E6F}"/>
              </a:ext>
            </a:extLst>
          </p:cNvPr>
          <p:cNvSpPr txBox="1">
            <a:spLocks noGrp="1"/>
          </p:cNvSpPr>
          <p:nvPr>
            <p:ph type="body" orient="vert" idx="1"/>
          </p:nvPr>
        </p:nvSpPr>
        <p:spPr>
          <a:xfrm>
            <a:off x="628650" y="365129"/>
            <a:ext cx="5800725" cy="5811834"/>
          </a:xfrm>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D17AF9D7-699F-41F1-8989-1FE7C6945569}" type="datetime1">
              <a:rPr lang="en-US"/>
              <a:pPr>
                <a:defRPr/>
              </a:pPr>
              <a:t>9/29/2022</a:t>
            </a:fld>
            <a:endParaRPr dirty="0"/>
          </a:p>
        </p:txBody>
      </p:sp>
      <p:sp>
        <p:nvSpPr>
          <p:cNvPr id="5"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C8D1DC11-8A6D-4756-904A-5F7A5F58BBC2}" type="slidenum">
              <a:rPr/>
              <a:pPr>
                <a:defRPr/>
              </a:pPr>
              <a:t>‹#›</a:t>
            </a:fld>
            <a:endParaRPr dirty="0"/>
          </a:p>
        </p:txBody>
      </p:sp>
    </p:spTree>
    <p:extLst>
      <p:ext uri="{BB962C8B-B14F-4D97-AF65-F5344CB8AC3E}">
        <p14:creationId xmlns:p14="http://schemas.microsoft.com/office/powerpoint/2010/main" val="41591221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1_Title Slide">
    <p:bg>
      <p:bgPr>
        <a:solidFill>
          <a:srgbClr val="7FC184"/>
        </a:solidFill>
        <a:effectLst/>
      </p:bgPr>
    </p:bg>
    <p:spTree>
      <p:nvGrpSpPr>
        <p:cNvPr id="1" name=""/>
        <p:cNvGrpSpPr/>
        <p:nvPr/>
      </p:nvGrpSpPr>
      <p:grpSpPr>
        <a:xfrm>
          <a:off x="0" y="0"/>
          <a:ext cx="0" cy="0"/>
          <a:chOff x="0" y="0"/>
          <a:chExt cx="0" cy="0"/>
        </a:xfrm>
      </p:grpSpPr>
      <p:pic>
        <p:nvPicPr>
          <p:cNvPr id="2" name="Picture 1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9144000" cy="259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4">
            <a:extLst>
              <a:ext uri="{FF2B5EF4-FFF2-40B4-BE49-F238E27FC236}">
                <a16:creationId xmlns:a16="http://schemas.microsoft.com/office/drawing/2014/main" id="{159F8D7E-4EAB-4EA4-8CD2-39E759D9D98A}"/>
              </a:ext>
            </a:extLst>
          </p:cNvPr>
          <p:cNvSpPr txBox="1">
            <a:spLocks noGrp="1"/>
          </p:cNvSpPr>
          <p:nvPr>
            <p:ph type="ftr" sz="quarter" idx="10"/>
          </p:nvPr>
        </p:nvSpPr>
        <p:spPr/>
        <p:txBody>
          <a:bodyPr/>
          <a:lstStyle>
            <a:lvl1pPr>
              <a:defRPr dirty="0"/>
            </a:lvl1pPr>
          </a:lstStyle>
          <a:p>
            <a:pPr>
              <a:defRPr/>
            </a:pPr>
            <a:endParaRPr dirty="0"/>
          </a:p>
        </p:txBody>
      </p:sp>
      <p:sp>
        <p:nvSpPr>
          <p:cNvPr id="4" name="Slide Number Placeholder 5">
            <a:extLst>
              <a:ext uri="{FF2B5EF4-FFF2-40B4-BE49-F238E27FC236}">
                <a16:creationId xmlns:a16="http://schemas.microsoft.com/office/drawing/2014/main" id="{6A6C658B-A3BB-419D-8C73-010AD3AE97D1}"/>
              </a:ext>
            </a:extLst>
          </p:cNvPr>
          <p:cNvSpPr txBox="1">
            <a:spLocks noGrp="1"/>
          </p:cNvSpPr>
          <p:nvPr>
            <p:ph type="sldNum" sz="quarter" idx="11"/>
          </p:nvPr>
        </p:nvSpPr>
        <p:spPr/>
        <p:txBody>
          <a:bodyPr/>
          <a:lstStyle>
            <a:lvl1pPr>
              <a:defRPr/>
            </a:lvl1pPr>
          </a:lstStyle>
          <a:p>
            <a:pPr>
              <a:defRPr/>
            </a:pPr>
            <a:fld id="{8212AC60-3C3E-4EDA-AC15-3D5C9992291F}" type="slidenum">
              <a:rPr/>
              <a:pPr>
                <a:defRPr/>
              </a:pPr>
              <a:t>‹#›</a:t>
            </a:fld>
            <a:endParaRPr dirty="0"/>
          </a:p>
        </p:txBody>
      </p:sp>
    </p:spTree>
    <p:extLst>
      <p:ext uri="{BB962C8B-B14F-4D97-AF65-F5344CB8AC3E}">
        <p14:creationId xmlns:p14="http://schemas.microsoft.com/office/powerpoint/2010/main" val="26324356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1_Two Content">
    <p:spTree>
      <p:nvGrpSpPr>
        <p:cNvPr id="1" name=""/>
        <p:cNvGrpSpPr/>
        <p:nvPr/>
      </p:nvGrpSpPr>
      <p:grpSpPr>
        <a:xfrm>
          <a:off x="0" y="0"/>
          <a:ext cx="0" cy="0"/>
          <a:chOff x="0" y="0"/>
          <a:chExt cx="0" cy="0"/>
        </a:xfrm>
      </p:grpSpPr>
      <p:pic>
        <p:nvPicPr>
          <p:cNvPr id="2" name="Picture 8"/>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896225" y="5349875"/>
            <a:ext cx="1238250" cy="151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5">
            <a:extLst>
              <a:ext uri="{FF2B5EF4-FFF2-40B4-BE49-F238E27FC236}">
                <a16:creationId xmlns:a16="http://schemas.microsoft.com/office/drawing/2014/main" id="{E6587015-4307-434D-8B4D-BB7FE2DED83A}"/>
              </a:ext>
            </a:extLst>
          </p:cNvPr>
          <p:cNvSpPr txBox="1">
            <a:spLocks noGrp="1"/>
          </p:cNvSpPr>
          <p:nvPr>
            <p:ph type="ftr" sz="quarter" idx="10"/>
          </p:nvPr>
        </p:nvSpPr>
        <p:spPr/>
        <p:txBody>
          <a:bodyPr/>
          <a:lstStyle>
            <a:lvl1pPr>
              <a:defRPr dirty="0">
                <a:latin typeface="Century Gothic" pitchFamily="34"/>
              </a:defRPr>
            </a:lvl1pPr>
          </a:lstStyle>
          <a:p>
            <a:pPr>
              <a:defRPr/>
            </a:pPr>
            <a:r>
              <a:rPr dirty="0"/>
              <a:t>© Focus Education UK Ltd. </a:t>
            </a:r>
          </a:p>
        </p:txBody>
      </p:sp>
      <p:sp>
        <p:nvSpPr>
          <p:cNvPr id="4" name="Slide Number Placeholder 6">
            <a:extLst>
              <a:ext uri="{FF2B5EF4-FFF2-40B4-BE49-F238E27FC236}">
                <a16:creationId xmlns:a16="http://schemas.microsoft.com/office/drawing/2014/main" id="{24BECD27-CFA7-4081-9BC2-775C3251B713}"/>
              </a:ext>
            </a:extLst>
          </p:cNvPr>
          <p:cNvSpPr txBox="1">
            <a:spLocks noGrp="1"/>
          </p:cNvSpPr>
          <p:nvPr>
            <p:ph type="sldNum" sz="quarter" idx="11"/>
          </p:nvPr>
        </p:nvSpPr>
        <p:spPr/>
        <p:txBody>
          <a:bodyPr/>
          <a:lstStyle>
            <a:lvl1pPr>
              <a:defRPr>
                <a:latin typeface="Century Gothic" pitchFamily="34"/>
              </a:defRPr>
            </a:lvl1pPr>
          </a:lstStyle>
          <a:p>
            <a:pPr>
              <a:defRPr/>
            </a:pPr>
            <a:fld id="{6A00AAFA-506C-499C-A243-6F693D322119}" type="slidenum">
              <a:rPr/>
              <a:pPr>
                <a:defRPr/>
              </a:pPr>
              <a:t>‹#›</a:t>
            </a:fld>
            <a:endParaRPr dirty="0"/>
          </a:p>
        </p:txBody>
      </p:sp>
    </p:spTree>
    <p:extLst>
      <p:ext uri="{BB962C8B-B14F-4D97-AF65-F5344CB8AC3E}">
        <p14:creationId xmlns:p14="http://schemas.microsoft.com/office/powerpoint/2010/main" val="17349248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Title Placeholder 1"/>
          <p:cNvSpPr txBox="1">
            <a:spLocks noGrp="1" noChangeArrowheads="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txBox="1">
            <a:spLocks noGrp="1" noChangeArrowheads="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2"/>
          </p:nvPr>
        </p:nvSpPr>
        <p:spPr>
          <a:xfrm>
            <a:off x="628650" y="6356350"/>
            <a:ext cx="2057400" cy="365125"/>
          </a:xfrm>
          <a:prstGeom prst="rect">
            <a:avLst/>
          </a:prstGeom>
          <a:noFill/>
          <a:ln>
            <a:noFill/>
          </a:ln>
        </p:spPr>
        <p:txBody>
          <a:bodyPr vert="horz" wrap="square" lIns="91440" tIns="45720" rIns="91440" bIns="45720" anchor="ctr" anchorCtr="0" compatLnSpc="1">
            <a:noAutofit/>
          </a:bodyPr>
          <a:lstStyle>
            <a:lvl1pPr marL="0" marR="0" lvl="0" indent="0" algn="l" defTabSz="457200" rtl="0" eaLnBrk="1"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a:defRPr/>
            </a:pPr>
            <a:fld id="{DBF6B4FE-C7F2-4994-BB12-BB4D517A2EB5}" type="datetime1">
              <a:rPr lang="en-US"/>
              <a:pPr>
                <a:defRPr/>
              </a:pPr>
              <a:t>9/29/2022</a:t>
            </a:fld>
            <a:endParaRPr dirty="0"/>
          </a:p>
        </p:txBody>
      </p:sp>
      <p:sp>
        <p:nvSpPr>
          <p:cNvPr id="5" name="Footer Placeholder 4">
            <a:extLst>
              <a:ext uri="{FF2B5EF4-FFF2-40B4-BE49-F238E27FC236}">
                <a16:creationId xmlns:a16="http://schemas.microsoft.com/office/drawing/2014/main" id="{FD69DEFD-2C00-4CCB-AFB8-ED346B351970}"/>
              </a:ext>
            </a:extLst>
          </p:cNvPr>
          <p:cNvSpPr txBox="1">
            <a:spLocks noGrp="1"/>
          </p:cNvSpPr>
          <p:nvPr>
            <p:ph type="ftr" sz="quarter" idx="3"/>
          </p:nvPr>
        </p:nvSpPr>
        <p:spPr>
          <a:xfrm>
            <a:off x="3028950" y="6356350"/>
            <a:ext cx="3086100" cy="365125"/>
          </a:xfrm>
          <a:prstGeom prst="rect">
            <a:avLst/>
          </a:prstGeom>
          <a:noFill/>
          <a:ln>
            <a:noFill/>
          </a:ln>
        </p:spPr>
        <p:txBody>
          <a:bodyPr vert="horz" wrap="square" lIns="91440" tIns="45720" rIns="91440" bIns="45720" anchor="ctr" anchorCtr="1" compatLnSpc="1">
            <a:noAutofit/>
          </a:bodyPr>
          <a:lstStyle>
            <a:lvl1pPr marL="0" marR="0" lvl="0" indent="0" algn="ctr" defTabSz="457200" rtl="0" eaLnBrk="1" fontAlgn="auto" hangingPunct="1">
              <a:lnSpc>
                <a:spcPct val="100000"/>
              </a:lnSpc>
              <a:spcBef>
                <a:spcPts val="0"/>
              </a:spcBef>
              <a:spcAft>
                <a:spcPts val="0"/>
              </a:spcAft>
              <a:buNone/>
              <a:tabLst/>
              <a:defRPr lang="en-GB" sz="1200" b="0" i="0" u="none" strike="noStrike" kern="1200" cap="none" spc="0" baseline="0" dirty="0">
                <a:solidFill>
                  <a:srgbClr val="898989"/>
                </a:solidFill>
                <a:uFillTx/>
                <a:latin typeface="Calibri"/>
              </a:defRPr>
            </a:lvl1pPr>
          </a:lstStyle>
          <a:p>
            <a:pPr>
              <a:defRPr/>
            </a:pPr>
            <a:endParaRPr dirty="0"/>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4"/>
          </p:nvPr>
        </p:nvSpPr>
        <p:spPr>
          <a:xfrm>
            <a:off x="6457950" y="6356350"/>
            <a:ext cx="2057400" cy="365125"/>
          </a:xfrm>
          <a:prstGeom prst="rect">
            <a:avLst/>
          </a:prstGeom>
          <a:noFill/>
          <a:ln>
            <a:noFill/>
          </a:ln>
        </p:spPr>
        <p:txBody>
          <a:bodyPr vert="horz" wrap="square" lIns="91440" tIns="45720" rIns="91440" bIns="45720" anchor="ctr" anchorCtr="0" compatLnSpc="1">
            <a:noAutofit/>
          </a:bodyPr>
          <a:lstStyle>
            <a:lvl1pPr marL="0" marR="0" lvl="0" indent="0" algn="r" defTabSz="457200" rtl="0" eaLnBrk="1"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a:defRPr/>
            </a:pPr>
            <a:fld id="{B7C61D16-7583-49FC-AC4F-CB1111FE15BC}" type="slidenum">
              <a:rPr/>
              <a:pPr>
                <a:defRPr/>
              </a:pPr>
              <a:t>‹#›</a:t>
            </a:fld>
            <a:endParaRPr dirty="0"/>
          </a:p>
        </p:txBody>
      </p:sp>
    </p:spTree>
  </p:cSld>
  <p:clrMap bg1="lt1" tx1="dk1" bg2="lt2" tx2="dk2" accent1="accent1" accent2="accent2" accent3="accent3" accent4="accent4" accent5="accent5" accent6="accent6" hlink="hlink" folHlink="folHlink"/>
  <p:sldLayoutIdLst>
    <p:sldLayoutId id="2147484039" r:id="rId1"/>
    <p:sldLayoutId id="2147484040" r:id="rId2"/>
    <p:sldLayoutId id="2147484041" r:id="rId3"/>
    <p:sldLayoutId id="2147484042" r:id="rId4"/>
    <p:sldLayoutId id="2147484043" r:id="rId5"/>
    <p:sldLayoutId id="2147484044" r:id="rId6"/>
    <p:sldLayoutId id="2147484045" r:id="rId7"/>
    <p:sldLayoutId id="2147484046" r:id="rId8"/>
    <p:sldLayoutId id="2147484047" r:id="rId9"/>
    <p:sldLayoutId id="2147484048" r:id="rId10"/>
    <p:sldLayoutId id="2147484049" r:id="rId11"/>
    <p:sldLayoutId id="2147484050" r:id="rId12"/>
    <p:sldLayoutId id="2147484051" r:id="rId13"/>
  </p:sldLayoutIdLst>
  <p:transition spd="slow"/>
  <p:txStyles>
    <p:titleStyle>
      <a:lvl1pPr algn="l" rtl="0" eaLnBrk="0" fontAlgn="base" hangingPunct="0">
        <a:lnSpc>
          <a:spcPct val="90000"/>
        </a:lnSpc>
        <a:spcBef>
          <a:spcPct val="0"/>
        </a:spcBef>
        <a:spcAft>
          <a:spcPct val="0"/>
        </a:spcAft>
        <a:defRPr lang="en-US" sz="4400" kern="1200">
          <a:solidFill>
            <a:srgbClr val="000000"/>
          </a:solidFill>
          <a:latin typeface="Calibri Light"/>
        </a:defRPr>
      </a:lvl1pPr>
      <a:lvl2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SzPct val="100000"/>
        <a:buFont typeface="Arial" panose="020B0604020202020204" pitchFamily="34" charset="0"/>
        <a:buChar char="•"/>
        <a:defRPr lang="en-US" sz="2800" kern="1200">
          <a:solidFill>
            <a:srgbClr val="000000"/>
          </a:solidFill>
          <a:latin typeface="Calibri"/>
        </a:defRPr>
      </a:lvl1pPr>
      <a:lvl2pPr marL="685800" lvl="1" indent="-228600" algn="l" rtl="0" eaLnBrk="0" fontAlgn="base" hangingPunct="0">
        <a:lnSpc>
          <a:spcPct val="90000"/>
        </a:lnSpc>
        <a:spcBef>
          <a:spcPts val="500"/>
        </a:spcBef>
        <a:spcAft>
          <a:spcPct val="0"/>
        </a:spcAft>
        <a:buSzPct val="100000"/>
        <a:buFont typeface="Arial" panose="020B0604020202020204" pitchFamily="34" charset="0"/>
        <a:buChar char="•"/>
        <a:defRPr lang="en-US" sz="2400" kern="1200">
          <a:solidFill>
            <a:srgbClr val="000000"/>
          </a:solidFill>
          <a:latin typeface="Calibri"/>
        </a:defRPr>
      </a:lvl2pPr>
      <a:lvl3pPr marL="1143000" lvl="2" indent="-228600" algn="l" rtl="0" eaLnBrk="0" fontAlgn="base" hangingPunct="0">
        <a:lnSpc>
          <a:spcPct val="90000"/>
        </a:lnSpc>
        <a:spcBef>
          <a:spcPts val="500"/>
        </a:spcBef>
        <a:spcAft>
          <a:spcPct val="0"/>
        </a:spcAft>
        <a:buSzPct val="100000"/>
        <a:buFont typeface="Arial" panose="020B0604020202020204" pitchFamily="34" charset="0"/>
        <a:buChar char="•"/>
        <a:defRPr lang="en-US" sz="2000" kern="1200">
          <a:solidFill>
            <a:srgbClr val="000000"/>
          </a:solidFill>
          <a:latin typeface="Calibri"/>
        </a:defRPr>
      </a:lvl3pPr>
      <a:lvl4pPr marL="1600200" lvl="3" indent="-228600" algn="l" rtl="0" eaLnBrk="0" fontAlgn="base" hangingPunct="0">
        <a:lnSpc>
          <a:spcPct val="90000"/>
        </a:lnSpc>
        <a:spcBef>
          <a:spcPts val="500"/>
        </a:spcBef>
        <a:spcAft>
          <a:spcPct val="0"/>
        </a:spcAft>
        <a:buSzPct val="100000"/>
        <a:buFont typeface="Arial" panose="020B0604020202020204" pitchFamily="34" charset="0"/>
        <a:buChar char="•"/>
        <a:defRPr lang="en-US" kern="1200">
          <a:solidFill>
            <a:srgbClr val="000000"/>
          </a:solidFill>
          <a:latin typeface="Calibri"/>
        </a:defRPr>
      </a:lvl4pPr>
      <a:lvl5pPr marL="2057400" lvl="4" indent="-228600" algn="l" rtl="0" eaLnBrk="0" fontAlgn="base" hangingPunct="0">
        <a:lnSpc>
          <a:spcPct val="90000"/>
        </a:lnSpc>
        <a:spcBef>
          <a:spcPts val="500"/>
        </a:spcBef>
        <a:spcAft>
          <a:spcPct val="0"/>
        </a:spcAft>
        <a:buSzPct val="100000"/>
        <a:buFont typeface="Arial" panose="020B0604020202020204" pitchFamily="34" charset="0"/>
        <a:buChar char="•"/>
        <a:defRPr lang="en-US" kern="1200">
          <a:solidFill>
            <a:srgbClr val="000000"/>
          </a:solidFill>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txBox="1">
            <a:spLocks noGrp="1" noChangeArrowheads="1"/>
          </p:cNvSpPr>
          <p:nvPr>
            <p:ph type="title"/>
          </p:nvPr>
        </p:nvSpPr>
        <p:spPr>
          <a:xfrm>
            <a:off x="521558" y="172338"/>
            <a:ext cx="7886700" cy="492125"/>
          </a:xfrm>
          <a:noFill/>
          <a:ln>
            <a:noFill/>
          </a:ln>
        </p:spPr>
        <p:txBody>
          <a:bodyPr anchorCtr="1"/>
          <a:lstStyle/>
          <a:p>
            <a:pPr algn="ctr" eaLnBrk="1" hangingPunct="1"/>
            <a:r>
              <a:rPr lang="en-GB" altLang="en-US" sz="2000" b="1" dirty="0">
                <a:solidFill>
                  <a:srgbClr val="A14824"/>
                </a:solidFill>
                <a:latin typeface="Century Gothic" panose="020B0502020202020204" pitchFamily="34" charset="0"/>
              </a:rPr>
              <a:t>Y6 Geography-Why is Coniston similar to, but different from Bootle and The Peloponnese?</a:t>
            </a:r>
          </a:p>
        </p:txBody>
      </p:sp>
      <p:graphicFrame>
        <p:nvGraphicFramePr>
          <p:cNvPr id="3" name="Content Placeholder 3">
            <a:extLst>
              <a:ext uri="{FF2B5EF4-FFF2-40B4-BE49-F238E27FC236}">
                <a16:creationId xmlns:a16="http://schemas.microsoft.com/office/drawing/2014/main" id="{19CD4200-EED8-46A5-81B6-5DBD0DD2F7B8}"/>
              </a:ext>
            </a:extLst>
          </p:cNvPr>
          <p:cNvGraphicFramePr>
            <a:graphicFrameLocks noGrp="1"/>
          </p:cNvGraphicFramePr>
          <p:nvPr>
            <p:ph idx="1"/>
            <p:extLst>
              <p:ext uri="{D42A27DB-BD31-4B8C-83A1-F6EECF244321}">
                <p14:modId xmlns:p14="http://schemas.microsoft.com/office/powerpoint/2010/main" val="1094806573"/>
              </p:ext>
            </p:extLst>
          </p:nvPr>
        </p:nvGraphicFramePr>
        <p:xfrm>
          <a:off x="123825" y="698923"/>
          <a:ext cx="8896350" cy="6016067"/>
        </p:xfrm>
        <a:graphic>
          <a:graphicData uri="http://schemas.openxmlformats.org/drawingml/2006/table">
            <a:tbl>
              <a:tblPr firstRow="1" bandRow="1">
                <a:effectLst/>
                <a:tableStyleId>{5C22544A-7EE6-4342-B048-85BDC9FD1C3A}</a:tableStyleId>
              </a:tblPr>
              <a:tblGrid>
                <a:gridCol w="1418257">
                  <a:extLst>
                    <a:ext uri="{9D8B030D-6E8A-4147-A177-3AD203B41FA5}">
                      <a16:colId xmlns:a16="http://schemas.microsoft.com/office/drawing/2014/main" val="4186730976"/>
                    </a:ext>
                  </a:extLst>
                </a:gridCol>
                <a:gridCol w="2476181">
                  <a:extLst>
                    <a:ext uri="{9D8B030D-6E8A-4147-A177-3AD203B41FA5}">
                      <a16:colId xmlns:a16="http://schemas.microsoft.com/office/drawing/2014/main" val="2628771195"/>
                    </a:ext>
                  </a:extLst>
                </a:gridCol>
                <a:gridCol w="3014203">
                  <a:extLst>
                    <a:ext uri="{9D8B030D-6E8A-4147-A177-3AD203B41FA5}">
                      <a16:colId xmlns:a16="http://schemas.microsoft.com/office/drawing/2014/main" val="308867682"/>
                    </a:ext>
                  </a:extLst>
                </a:gridCol>
                <a:gridCol w="1987709">
                  <a:extLst>
                    <a:ext uri="{9D8B030D-6E8A-4147-A177-3AD203B41FA5}">
                      <a16:colId xmlns:a16="http://schemas.microsoft.com/office/drawing/2014/main" val="3368322103"/>
                    </a:ext>
                  </a:extLst>
                </a:gridCol>
              </a:tblGrid>
              <a:tr h="393709">
                <a:tc gridSpan="2">
                  <a:txBody>
                    <a:bodyPr/>
                    <a:lstStyle/>
                    <a:p>
                      <a:pPr lvl="0" algn="ctr"/>
                      <a:r>
                        <a:rPr lang="en-GB" sz="1800" dirty="0">
                          <a:solidFill>
                            <a:schemeClr val="bg1"/>
                          </a:solidFill>
                          <a:latin typeface="Century Gothic" pitchFamily="34"/>
                        </a:rPr>
                        <a:t>Subject Specific Vocabulary</a:t>
                      </a: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A14824"/>
                    </a:solidFill>
                  </a:tcPr>
                </a:tc>
                <a:tc hMerge="1">
                  <a:txBody>
                    <a:bodyPr/>
                    <a:lstStyle/>
                    <a:p>
                      <a:endParaRPr lang="en-GB"/>
                    </a:p>
                  </a:txBody>
                  <a:tcPr/>
                </a:tc>
                <a:tc rowSpan="3">
                  <a:txBody>
                    <a:bodyPr/>
                    <a:lstStyle/>
                    <a:p>
                      <a:pPr lvl="0"/>
                      <a:endParaRPr lang="en-GB" sz="1800" dirty="0">
                        <a:solidFill>
                          <a:srgbClr val="C00000"/>
                        </a:solidFill>
                        <a:latin typeface="Century Gothic" pitchFamily="34"/>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800" dirty="0">
                          <a:solidFill>
                            <a:schemeClr val="bg1"/>
                          </a:solidFill>
                          <a:latin typeface="Century Gothic" pitchFamily="34"/>
                        </a:rPr>
                        <a:t>Exciting Books</a:t>
                      </a: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A14824"/>
                    </a:solidFill>
                  </a:tcPr>
                </a:tc>
                <a:extLst>
                  <a:ext uri="{0D108BD9-81ED-4DB2-BD59-A6C34878D82A}">
                    <a16:rowId xmlns:a16="http://schemas.microsoft.com/office/drawing/2014/main" val="4195188173"/>
                  </a:ext>
                </a:extLst>
              </a:tr>
              <a:tr h="428633">
                <a:tc>
                  <a:txBody>
                    <a:bodyPr/>
                    <a:lstStyle/>
                    <a:p>
                      <a:pPr lvl="0"/>
                      <a:r>
                        <a:rPr lang="en-GB" sz="1400" b="1" dirty="0">
                          <a:solidFill>
                            <a:srgbClr val="A14824"/>
                          </a:solidFill>
                          <a:latin typeface="Century Gothic" pitchFamily="34"/>
                        </a:rPr>
                        <a:t>Ordnance Survey</a:t>
                      </a: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900" b="0" i="0" u="none" strike="noStrike" kern="1200" dirty="0">
                          <a:solidFill>
                            <a:schemeClr val="tx1"/>
                          </a:solidFill>
                          <a:effectLst/>
                          <a:latin typeface="Century Gothic" panose="020B0502020202020204" pitchFamily="34" charset="0"/>
                          <a:ea typeface="+mn-ea"/>
                          <a:cs typeface="+mn-cs"/>
                        </a:rPr>
                        <a:t>An Ordnance Survey map is a detailed map produced by mapping agency of the United Kingdom</a:t>
                      </a:r>
                      <a:r>
                        <a:rPr lang="en-GB" sz="900" b="0" i="0" u="none" strike="noStrike" kern="1200" baseline="0" dirty="0">
                          <a:solidFill>
                            <a:schemeClr val="tx1"/>
                          </a:solidFill>
                          <a:effectLst/>
                          <a:latin typeface="Century Gothic" panose="020B0502020202020204" pitchFamily="34" charset="0"/>
                          <a:ea typeface="+mn-ea"/>
                          <a:cs typeface="+mn-cs"/>
                        </a:rPr>
                        <a:t> (UK)</a:t>
                      </a:r>
                      <a:r>
                        <a:rPr lang="en-GB" sz="900" b="0" i="0" u="none" strike="noStrike" kern="1200" dirty="0">
                          <a:solidFill>
                            <a:schemeClr val="tx1"/>
                          </a:solidFill>
                          <a:effectLst/>
                          <a:latin typeface="Century Gothic" panose="020B0502020202020204" pitchFamily="34" charset="0"/>
                          <a:ea typeface="+mn-ea"/>
                          <a:cs typeface="+mn-cs"/>
                        </a:rPr>
                        <a:t>.</a:t>
                      </a:r>
                      <a:endParaRPr lang="en-GB" sz="900" b="0" dirty="0">
                        <a:solidFill>
                          <a:schemeClr val="tx1"/>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sz="1800"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7">
                  <a:txBody>
                    <a:bodyPr/>
                    <a:lstStyle/>
                    <a:p>
                      <a:endParaRPr lang="en-GB" sz="1400"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621418414"/>
                  </a:ext>
                </a:extLst>
              </a:tr>
              <a:tr h="448316">
                <a:tc>
                  <a:txBody>
                    <a:bodyPr/>
                    <a:lstStyle/>
                    <a:p>
                      <a:pPr lvl="0"/>
                      <a:r>
                        <a:rPr lang="en-GB" sz="1400" b="1" dirty="0">
                          <a:solidFill>
                            <a:srgbClr val="A14824"/>
                          </a:solidFill>
                          <a:latin typeface="Century Gothic" pitchFamily="34"/>
                        </a:rPr>
                        <a:t>symbol</a:t>
                      </a: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900" b="0" i="0" u="none" strike="noStrike" kern="1200" dirty="0">
                          <a:solidFill>
                            <a:schemeClr val="tx1"/>
                          </a:solidFill>
                          <a:effectLst/>
                          <a:latin typeface="Century Gothic" panose="020B0502020202020204" pitchFamily="34" charset="0"/>
                          <a:ea typeface="+mn-ea"/>
                          <a:cs typeface="+mn-cs"/>
                        </a:rPr>
                        <a:t>Map symbols are used to represent real objects. Both shapes and colours can be used for symbols on maps.</a:t>
                      </a:r>
                      <a:endParaRPr lang="en-GB" sz="900" b="0" dirty="0">
                        <a:solidFill>
                          <a:schemeClr val="tx1"/>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2149980100"/>
                  </a:ext>
                </a:extLst>
              </a:tr>
              <a:tr h="483249">
                <a:tc>
                  <a:txBody>
                    <a:bodyPr/>
                    <a:lstStyle/>
                    <a:p>
                      <a:pPr lvl="0"/>
                      <a:r>
                        <a:rPr lang="en-GB" sz="1400" b="1" dirty="0">
                          <a:solidFill>
                            <a:srgbClr val="A14824"/>
                          </a:solidFill>
                          <a:latin typeface="Century Gothic" pitchFamily="34"/>
                        </a:rPr>
                        <a:t>grid reference</a:t>
                      </a:r>
                    </a:p>
                  </a:txBody>
                  <a:tcPr marT="45726" marB="45726">
                    <a:lnT w="6350" cap="flat" cmpd="sng" algn="ctr">
                      <a:solidFill>
                        <a:schemeClr val="tx1"/>
                      </a:solidFill>
                      <a:prstDash val="solid"/>
                      <a:round/>
                      <a:headEnd type="none" w="med" len="med"/>
                      <a:tailEnd type="none" w="med" len="med"/>
                    </a:lnT>
                    <a:solidFill>
                      <a:schemeClr val="bg1">
                        <a:lumMod val="95000"/>
                      </a:schemeClr>
                    </a:solidFill>
                  </a:tcPr>
                </a:tc>
                <a:tc>
                  <a:txBody>
                    <a:bodyPr/>
                    <a:lstStyle/>
                    <a:p>
                      <a:pPr lvl="0"/>
                      <a:r>
                        <a:rPr lang="en-GB" sz="900" b="0" i="0" u="none" strike="noStrike" kern="1200" dirty="0">
                          <a:solidFill>
                            <a:schemeClr val="tx1"/>
                          </a:solidFill>
                          <a:effectLst/>
                          <a:latin typeface="Century Gothic" panose="020B0502020202020204" pitchFamily="34" charset="0"/>
                          <a:ea typeface="+mn-ea"/>
                          <a:cs typeface="+mn-cs"/>
                        </a:rPr>
                        <a:t>Numerical grid references consist of an even number of digits. Eastings are written before Northings.</a:t>
                      </a:r>
                      <a:endParaRPr lang="en-GB" sz="900" b="0" dirty="0">
                        <a:solidFill>
                          <a:schemeClr val="tx1"/>
                        </a:solidFill>
                        <a:latin typeface="Century Gothic" panose="020B0502020202020204" pitchFamily="34" charset="0"/>
                      </a:endParaRPr>
                    </a:p>
                  </a:txBody>
                  <a:tcPr marT="45726" marB="45726">
                    <a:lnT w="6350" cap="flat" cmpd="sng" algn="ctr">
                      <a:solidFill>
                        <a:schemeClr val="tx1"/>
                      </a:solidFill>
                      <a:prstDash val="solid"/>
                      <a:round/>
                      <a:headEnd type="none" w="med" len="med"/>
                      <a:tailEnd type="none" w="med" len="med"/>
                    </a:lnT>
                    <a:noFill/>
                  </a:tcPr>
                </a:tc>
                <a:tc>
                  <a:txBody>
                    <a:bodyPr/>
                    <a:lstStyle/>
                    <a:p>
                      <a:pPr lvl="0" algn="ctr"/>
                      <a:r>
                        <a:rPr lang="en-GB" sz="1600" b="1" dirty="0">
                          <a:solidFill>
                            <a:srgbClr val="A14824"/>
                          </a:solidFill>
                          <a:latin typeface="Century Gothic" pitchFamily="34"/>
                        </a:rPr>
                        <a:t>Sticky Knowledge about </a:t>
                      </a:r>
                    </a:p>
                    <a:p>
                      <a:pPr lvl="0" algn="ctr"/>
                      <a:r>
                        <a:rPr lang="en-GB" sz="1600" b="1" dirty="0">
                          <a:solidFill>
                            <a:srgbClr val="A14824"/>
                          </a:solidFill>
                          <a:latin typeface="Century Gothic" pitchFamily="34"/>
                        </a:rPr>
                        <a:t>Map Reading</a:t>
                      </a:r>
                    </a:p>
                  </a:txBody>
                  <a:tcPr marT="45726" marB="45726">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DC2B1"/>
                    </a:solidFill>
                  </a:tcPr>
                </a:tc>
                <a:tc vMerge="1">
                  <a:txBody>
                    <a:bodyPr/>
                    <a:lstStyle/>
                    <a:p>
                      <a:endParaRPr lang="en-GB"/>
                    </a:p>
                  </a:txBody>
                  <a:tcPr/>
                </a:tc>
                <a:extLst>
                  <a:ext uri="{0D108BD9-81ED-4DB2-BD59-A6C34878D82A}">
                    <a16:rowId xmlns:a16="http://schemas.microsoft.com/office/drawing/2014/main" val="141165914"/>
                  </a:ext>
                </a:extLst>
              </a:tr>
              <a:tr h="0">
                <a:tc>
                  <a:txBody>
                    <a:bodyPr/>
                    <a:lstStyle/>
                    <a:p>
                      <a:pPr lvl="0"/>
                      <a:r>
                        <a:rPr lang="en-GB" sz="1400" b="1" dirty="0">
                          <a:solidFill>
                            <a:srgbClr val="A14824"/>
                          </a:solidFill>
                          <a:latin typeface="Century Gothic" pitchFamily="34"/>
                        </a:rPr>
                        <a:t>peak</a:t>
                      </a:r>
                    </a:p>
                  </a:txBody>
                  <a:tcPr marT="45730" marB="457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900" b="0" dirty="0">
                          <a:solidFill>
                            <a:schemeClr val="tx1"/>
                          </a:solidFill>
                          <a:latin typeface="Century Gothic" pitchFamily="34"/>
                        </a:rPr>
                        <a:t>The</a:t>
                      </a:r>
                      <a:r>
                        <a:rPr lang="en-GB" sz="900" b="0" baseline="0" dirty="0">
                          <a:solidFill>
                            <a:schemeClr val="tx1"/>
                          </a:solidFill>
                          <a:latin typeface="Century Gothic" pitchFamily="34"/>
                        </a:rPr>
                        <a:t> peak is</a:t>
                      </a:r>
                      <a:r>
                        <a:rPr lang="en-GB" sz="900" b="0" dirty="0">
                          <a:solidFill>
                            <a:schemeClr val="tx1"/>
                          </a:solidFill>
                          <a:latin typeface="Century Gothic" pitchFamily="34"/>
                        </a:rPr>
                        <a:t> the highest point of any mountain.</a:t>
                      </a:r>
                    </a:p>
                  </a:txBody>
                  <a:tcPr marT="45730" marB="45730">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900" b="0" dirty="0">
                          <a:solidFill>
                            <a:schemeClr val="tx1"/>
                          </a:solidFill>
                          <a:latin typeface="Century Gothic" panose="020B0502020202020204" pitchFamily="34" charset="0"/>
                        </a:rPr>
                        <a:t>Cartography is the study of maps and map  making. Someone who makes maps is called a cartographer.</a:t>
                      </a:r>
                    </a:p>
                  </a:txBody>
                  <a:tcPr marT="45726" marB="4572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DC2B1"/>
                    </a:solidFill>
                  </a:tcPr>
                </a:tc>
                <a:tc vMerge="1">
                  <a:txBody>
                    <a:bodyPr/>
                    <a:lstStyle/>
                    <a:p>
                      <a:endParaRPr lang="en-GB"/>
                    </a:p>
                  </a:txBody>
                  <a:tcPr>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788719031"/>
                  </a:ext>
                </a:extLst>
              </a:tr>
              <a:tr h="320068">
                <a:tc>
                  <a:txBody>
                    <a:bodyPr/>
                    <a:lstStyle/>
                    <a:p>
                      <a:pPr lvl="0"/>
                      <a:r>
                        <a:rPr lang="en-GB" sz="1400" b="1" dirty="0">
                          <a:solidFill>
                            <a:srgbClr val="A14824"/>
                          </a:solidFill>
                          <a:latin typeface="Century Gothic" pitchFamily="34"/>
                        </a:rPr>
                        <a:t>valley</a:t>
                      </a:r>
                    </a:p>
                  </a:txBody>
                  <a:tcPr marT="45730" marB="457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900" b="0" i="0" u="none" strike="noStrike" kern="1200" dirty="0">
                          <a:solidFill>
                            <a:schemeClr val="tx1"/>
                          </a:solidFill>
                          <a:effectLst/>
                          <a:latin typeface="Century Gothic" panose="020B0502020202020204" pitchFamily="34" charset="0"/>
                          <a:ea typeface="+mn-ea"/>
                          <a:cs typeface="+mn-cs"/>
                        </a:rPr>
                        <a:t>A valley is a long depression, or ditch, in the Earth's surface and usually lies between ranges of hills or mountains.</a:t>
                      </a:r>
                      <a:endParaRPr lang="en-GB" sz="900" b="0" dirty="0">
                        <a:solidFill>
                          <a:schemeClr val="tx1"/>
                        </a:solidFill>
                        <a:latin typeface="Century Gothic" panose="020B0502020202020204" pitchFamily="34" charset="0"/>
                      </a:endParaRPr>
                    </a:p>
                  </a:txBody>
                  <a:tcPr marT="45730" marB="45730">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lvl="0" indent="-171450">
                        <a:buFont typeface="Wingdings" panose="05000000000000000000" pitchFamily="2" charset="2"/>
                        <a:buChar char="q"/>
                      </a:pPr>
                      <a:r>
                        <a:rPr lang="en-GB" sz="900" b="0" dirty="0">
                          <a:solidFill>
                            <a:schemeClr val="tx1"/>
                          </a:solidFill>
                          <a:latin typeface="Century Gothic" panose="020B0502020202020204" pitchFamily="34" charset="0"/>
                        </a:rPr>
                        <a:t>There are two norths: true north and magnetic north. True north is the direction of the geographic North Pole. Magnetic north is the direction the north end of a needle in a compass points.</a:t>
                      </a:r>
                    </a:p>
                  </a:txBody>
                  <a:tcPr marT="45726" marB="45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DC2B1"/>
                    </a:solidFill>
                  </a:tcPr>
                </a:tc>
                <a:tc vMerge="1">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b="1" dirty="0">
                        <a:solidFill>
                          <a:schemeClr val="bg1"/>
                        </a:solidFill>
                        <a:latin typeface="Century Gothic" pitchFamily="34"/>
                      </a:endParaRPr>
                    </a:p>
                  </a:txBody>
                  <a:tcP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A14824"/>
                    </a:solidFill>
                  </a:tcPr>
                </a:tc>
                <a:extLst>
                  <a:ext uri="{0D108BD9-81ED-4DB2-BD59-A6C34878D82A}">
                    <a16:rowId xmlns:a16="http://schemas.microsoft.com/office/drawing/2014/main" val="1499112"/>
                  </a:ext>
                </a:extLst>
              </a:tr>
              <a:tr h="0">
                <a:tc>
                  <a:txBody>
                    <a:bodyPr/>
                    <a:lstStyle/>
                    <a:p>
                      <a:pPr lvl="0"/>
                      <a:r>
                        <a:rPr lang="en-GB" sz="1400" b="1" dirty="0">
                          <a:solidFill>
                            <a:srgbClr val="A14824"/>
                          </a:solidFill>
                          <a:latin typeface="Century Gothic" pitchFamily="34"/>
                        </a:rPr>
                        <a:t>cliff</a:t>
                      </a:r>
                    </a:p>
                  </a:txBody>
                  <a:tcPr marT="45730" marB="457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900" b="0" i="0" u="none" strike="noStrike" kern="1200" dirty="0">
                          <a:solidFill>
                            <a:schemeClr val="tx1"/>
                          </a:solidFill>
                          <a:effectLst/>
                          <a:latin typeface="Century Gothic" panose="020B0502020202020204" pitchFamily="34" charset="0"/>
                          <a:ea typeface="+mn-ea"/>
                          <a:cs typeface="+mn-cs"/>
                        </a:rPr>
                        <a:t>Cliffs are tall, steep rocks that were created by erosion and have vertical faces. </a:t>
                      </a:r>
                      <a:endParaRPr lang="en-GB" sz="900" b="0" dirty="0">
                        <a:solidFill>
                          <a:schemeClr val="tx1"/>
                        </a:solidFill>
                        <a:latin typeface="Century Gothic" panose="020B0502020202020204" pitchFamily="34" charset="0"/>
                      </a:endParaRPr>
                    </a:p>
                  </a:txBody>
                  <a:tcPr marT="45730" marB="45730">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lvl="0" indent="-171450">
                        <a:buFont typeface="Wingdings" panose="05000000000000000000" pitchFamily="2" charset="2"/>
                        <a:buChar char="q"/>
                      </a:pPr>
                      <a:endParaRPr lang="en-GB" sz="900" b="1" dirty="0">
                        <a:solidFill>
                          <a:schemeClr val="tx1"/>
                        </a:solidFill>
                        <a:latin typeface="Century Gothic" panose="020B0502020202020204" pitchFamily="34" charset="0"/>
                      </a:endParaRPr>
                    </a:p>
                  </a:txBody>
                  <a:tcPr marT="45726" marB="45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DC2B1"/>
                    </a:solidFill>
                  </a:tcPr>
                </a:tc>
                <a:tc vMerge="1">
                  <a:txBody>
                    <a:bodyPr/>
                    <a:lstStyle/>
                    <a:p>
                      <a:pPr marL="285750" lvl="0" indent="-285750">
                        <a:buFont typeface="Arial" panose="020B0604020202020204" pitchFamily="34" charset="0"/>
                        <a:buChar char="•"/>
                      </a:pPr>
                      <a:endParaRPr lang="en-GB" sz="1200" b="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6"/>
                  </a:ext>
                </a:extLst>
              </a:tr>
              <a:tr h="0">
                <a:tc>
                  <a:txBody>
                    <a:bodyPr/>
                    <a:lstStyle/>
                    <a:p>
                      <a:pPr lvl="0"/>
                      <a:r>
                        <a:rPr lang="en-GB" sz="1400" b="1" dirty="0">
                          <a:solidFill>
                            <a:srgbClr val="A14824"/>
                          </a:solidFill>
                          <a:latin typeface="Century Gothic" pitchFamily="34"/>
                        </a:rPr>
                        <a:t>ridge</a:t>
                      </a:r>
                    </a:p>
                  </a:txBody>
                  <a:tcPr marT="45730" marB="45730">
                    <a:lnT w="6350" cap="flat" cmpd="sng" algn="ctr">
                      <a:solidFill>
                        <a:schemeClr val="tx1"/>
                      </a:solidFill>
                      <a:prstDash val="solid"/>
                      <a:round/>
                      <a:headEnd type="none" w="med" len="med"/>
                      <a:tailEnd type="none" w="med" len="med"/>
                    </a:lnT>
                    <a:solidFill>
                      <a:schemeClr val="bg1">
                        <a:lumMod val="95000"/>
                      </a:schemeClr>
                    </a:solidFill>
                  </a:tcPr>
                </a:tc>
                <a:tc>
                  <a:txBody>
                    <a:bodyPr/>
                    <a:lstStyle/>
                    <a:p>
                      <a:pPr lvl="0"/>
                      <a:r>
                        <a:rPr lang="en-GB" sz="900" b="0" dirty="0">
                          <a:solidFill>
                            <a:schemeClr val="tx1"/>
                          </a:solidFill>
                          <a:latin typeface="Century Gothic" pitchFamily="34"/>
                        </a:rPr>
                        <a:t>A</a:t>
                      </a:r>
                      <a:r>
                        <a:rPr lang="en-GB" sz="900" b="0" baseline="0" dirty="0">
                          <a:solidFill>
                            <a:schemeClr val="tx1"/>
                          </a:solidFill>
                          <a:latin typeface="Century Gothic" pitchFamily="34"/>
                        </a:rPr>
                        <a:t> ridge is</a:t>
                      </a:r>
                      <a:r>
                        <a:rPr lang="en-GB" sz="900" b="0" dirty="0">
                          <a:solidFill>
                            <a:schemeClr val="tx1"/>
                          </a:solidFill>
                          <a:latin typeface="Century Gothic" pitchFamily="34"/>
                        </a:rPr>
                        <a:t> part of the steep, sloping side of a mountain.</a:t>
                      </a:r>
                    </a:p>
                  </a:txBody>
                  <a:tcPr marT="45730" marB="45730">
                    <a:lnT w="6350" cap="flat" cmpd="sng" algn="ctr">
                      <a:solidFill>
                        <a:schemeClr val="tx1"/>
                      </a:solidFill>
                      <a:prstDash val="solid"/>
                      <a:round/>
                      <a:headEnd type="none" w="med" len="med"/>
                      <a:tailEnd type="none" w="med" len="med"/>
                    </a:lnT>
                    <a:noFill/>
                  </a:tcPr>
                </a:tc>
                <a:tc rowSpan="3">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900" b="0" i="0" u="none" strike="noStrike" kern="1200" dirty="0">
                          <a:solidFill>
                            <a:srgbClr val="000000"/>
                          </a:solidFill>
                          <a:effectLst/>
                          <a:latin typeface="Century Gothic" panose="020B0502020202020204" pitchFamily="34" charset="0"/>
                          <a:ea typeface="+mn-ea"/>
                          <a:cs typeface="+mn-cs"/>
                        </a:rPr>
                        <a:t>Throughout Medieval times in Europe most maps of the world, known as Mappae Mundi, were expensive to create by hand, so were used by royals and nobles as displays of wealth rather than for practical purposes.</a:t>
                      </a:r>
                      <a:endParaRPr lang="en-GB" sz="900" b="0" dirty="0">
                        <a:solidFill>
                          <a:schemeClr val="tx1"/>
                        </a:solidFill>
                        <a:latin typeface="Century Gothic" panose="020B0502020202020204" pitchFamily="34" charset="0"/>
                      </a:endParaRPr>
                    </a:p>
                  </a:txBody>
                  <a:tcPr marT="45726" marB="45726">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DC2B1"/>
                    </a:solidFill>
                  </a:tcPr>
                </a:tc>
                <a:tc vMerge="1">
                  <a:txBody>
                    <a:bodyPr/>
                    <a:lstStyle/>
                    <a:p>
                      <a:endParaRPr lang="en-GB"/>
                    </a:p>
                  </a:txBody>
                  <a:tcPr/>
                </a:tc>
                <a:extLst>
                  <a:ext uri="{0D108BD9-81ED-4DB2-BD59-A6C34878D82A}">
                    <a16:rowId xmlns:a16="http://schemas.microsoft.com/office/drawing/2014/main" val="10008"/>
                  </a:ext>
                </a:extLst>
              </a:tr>
              <a:tr h="501566">
                <a:tc>
                  <a:txBody>
                    <a:bodyPr/>
                    <a:lstStyle/>
                    <a:p>
                      <a:pPr lvl="0"/>
                      <a:r>
                        <a:rPr lang="en-GB" sz="1400" b="1" dirty="0">
                          <a:solidFill>
                            <a:srgbClr val="A14824"/>
                          </a:solidFill>
                          <a:latin typeface="Century Gothic" pitchFamily="34"/>
                        </a:rPr>
                        <a:t>plateau</a:t>
                      </a:r>
                    </a:p>
                  </a:txBody>
                  <a:tcPr marT="45730" marB="457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900" b="0" i="0" u="none" strike="noStrike" kern="1200" dirty="0">
                          <a:solidFill>
                            <a:schemeClr val="tx1"/>
                          </a:solidFill>
                          <a:effectLst/>
                          <a:latin typeface="Century Gothic" panose="020B0502020202020204" pitchFamily="34" charset="0"/>
                          <a:ea typeface="+mn-ea"/>
                          <a:cs typeface="+mn-cs"/>
                        </a:rPr>
                        <a:t>A plateau is an area of flat ground that is much higher than the surrounding area.</a:t>
                      </a:r>
                      <a:endParaRPr lang="en-GB" sz="900" b="0" dirty="0">
                        <a:solidFill>
                          <a:schemeClr val="tx1"/>
                        </a:solidFill>
                        <a:latin typeface="Century Gothic" panose="020B0502020202020204" pitchFamily="34" charset="0"/>
                      </a:endParaRPr>
                    </a:p>
                  </a:txBody>
                  <a:tcPr marT="45730" marB="45730">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tc vMerge="1">
                  <a:txBody>
                    <a:bodyPr/>
                    <a:lstStyle/>
                    <a:p>
                      <a:endParaRPr lang="en-GB"/>
                    </a:p>
                  </a:txBody>
                  <a:tcPr/>
                </a:tc>
                <a:tc rowSpan="6">
                  <a:txBody>
                    <a:bodyPr/>
                    <a:lstStyle/>
                    <a:p>
                      <a:endParaRPr lang="en-GB" sz="1400" dirty="0"/>
                    </a:p>
                  </a:txBody>
                  <a:tcP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26973506"/>
                  </a:ext>
                </a:extLst>
              </a:tr>
              <a:tr h="184234">
                <a:tc>
                  <a:txBody>
                    <a:bodyPr/>
                    <a:lstStyle/>
                    <a:p>
                      <a:pPr lvl="0"/>
                      <a:r>
                        <a:rPr lang="en-GB" sz="1400" b="1" dirty="0">
                          <a:solidFill>
                            <a:srgbClr val="A14824"/>
                          </a:solidFill>
                          <a:latin typeface="Century Gothic" pitchFamily="34"/>
                        </a:rPr>
                        <a:t>summit</a:t>
                      </a:r>
                    </a:p>
                  </a:txBody>
                  <a:tcPr marT="45730" marB="457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900" dirty="0">
                          <a:solidFill>
                            <a:schemeClr val="tx1"/>
                          </a:solidFill>
                          <a:latin typeface="Century Gothic" pitchFamily="34"/>
                        </a:rPr>
                        <a:t>The summit is the highest point of a mountain.</a:t>
                      </a:r>
                    </a:p>
                  </a:txBody>
                  <a:tcPr marT="45730" marB="45730">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10"/>
                  </a:ext>
                </a:extLst>
              </a:tr>
              <a:tr h="0">
                <a:tc>
                  <a:txBody>
                    <a:bodyPr/>
                    <a:lstStyle/>
                    <a:p>
                      <a:pPr lvl="0"/>
                      <a:r>
                        <a:rPr lang="en-GB" sz="1400" b="1" dirty="0">
                          <a:solidFill>
                            <a:srgbClr val="A14824"/>
                          </a:solidFill>
                          <a:latin typeface="Century Gothic" pitchFamily="34"/>
                        </a:rPr>
                        <a:t>hill</a:t>
                      </a:r>
                    </a:p>
                  </a:txBody>
                  <a:tcPr marT="45730" marB="45730">
                    <a:lnT w="6350" cap="flat" cmpd="sng" algn="ctr">
                      <a:solidFill>
                        <a:schemeClr val="tx1"/>
                      </a:solidFill>
                      <a:prstDash val="solid"/>
                      <a:round/>
                      <a:headEnd type="none" w="med" len="med"/>
                      <a:tailEnd type="none" w="med" len="med"/>
                    </a:lnT>
                  </a:tcPr>
                </a:tc>
                <a:tc>
                  <a:txBody>
                    <a:bodyPr/>
                    <a:lstStyle/>
                    <a:p>
                      <a:pPr lvl="0"/>
                      <a:r>
                        <a:rPr lang="en-GB" sz="900" dirty="0">
                          <a:solidFill>
                            <a:schemeClr val="tx1"/>
                          </a:solidFill>
                          <a:latin typeface="Century Gothic" pitchFamily="34"/>
                        </a:rPr>
                        <a:t>A hill is a landform that is high but not high enough to be a mountain.</a:t>
                      </a:r>
                    </a:p>
                  </a:txBody>
                  <a:tcPr marT="45730" marB="45730">
                    <a:lnT w="6350" cap="flat" cmpd="sng" algn="ctr">
                      <a:solidFill>
                        <a:schemeClr val="tx1"/>
                      </a:solidFill>
                      <a:prstDash val="solid"/>
                      <a:round/>
                      <a:headEnd type="none" w="med" len="med"/>
                      <a:tailEnd type="none" w="med" len="med"/>
                    </a:lnT>
                    <a:noFill/>
                  </a:tcPr>
                </a:tc>
                <a:tc rowSpan="2">
                  <a:txBody>
                    <a:bodyPr/>
                    <a:lstStyle/>
                    <a:p>
                      <a:pPr marL="171450" lvl="0" indent="-171450">
                        <a:buFont typeface="Wingdings" panose="05000000000000000000" pitchFamily="2" charset="2"/>
                        <a:buChar char="q"/>
                      </a:pPr>
                      <a:r>
                        <a:rPr lang="en-GB" sz="900" b="0" i="0" u="none" strike="noStrike" kern="1200" dirty="0">
                          <a:solidFill>
                            <a:srgbClr val="000000"/>
                          </a:solidFill>
                          <a:effectLst/>
                          <a:latin typeface="Century Gothic" panose="020B0502020202020204" pitchFamily="34" charset="0"/>
                          <a:ea typeface="+mn-ea"/>
                          <a:cs typeface="+mn-cs"/>
                        </a:rPr>
                        <a:t>The world map that is familiar to most of us is the Mercator projection, but it is full of distortions so some countries appear larger or smaller than they actually are.</a:t>
                      </a:r>
                      <a:endParaRPr lang="en-GB" sz="900" b="0" dirty="0">
                        <a:solidFill>
                          <a:schemeClr val="tx1"/>
                        </a:solidFill>
                        <a:latin typeface="Century Gothic" panose="020B0502020202020204" pitchFamily="34" charset="0"/>
                      </a:endParaRPr>
                    </a:p>
                  </a:txBody>
                  <a:tcPr marT="45726" marB="45726">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DC2B1"/>
                    </a:solidFill>
                  </a:tcPr>
                </a:tc>
                <a:tc vMerge="1">
                  <a:txBody>
                    <a:bodyPr/>
                    <a:lstStyle/>
                    <a:p>
                      <a:endParaRPr lang="en-GB"/>
                    </a:p>
                  </a:txBody>
                  <a:tcPr/>
                </a:tc>
                <a:extLst>
                  <a:ext uri="{0D108BD9-81ED-4DB2-BD59-A6C34878D82A}">
                    <a16:rowId xmlns:a16="http://schemas.microsoft.com/office/drawing/2014/main" val="10011"/>
                  </a:ext>
                </a:extLst>
              </a:tr>
              <a:tr h="153077">
                <a:tc rowSpan="2">
                  <a:txBody>
                    <a:bodyPr/>
                    <a:lstStyle/>
                    <a:p>
                      <a:pPr lvl="0"/>
                      <a:r>
                        <a:rPr lang="en-GB" sz="1400" b="1" dirty="0">
                          <a:solidFill>
                            <a:srgbClr val="A14824"/>
                          </a:solidFill>
                          <a:latin typeface="Century Gothic" pitchFamily="34"/>
                        </a:rPr>
                        <a:t>terrain</a:t>
                      </a:r>
                    </a:p>
                  </a:txBody>
                  <a:tcPr marT="45730" marB="457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900" b="0" i="0" u="none" strike="noStrike" kern="1200" dirty="0">
                          <a:solidFill>
                            <a:schemeClr val="tx1"/>
                          </a:solidFill>
                          <a:effectLst/>
                          <a:latin typeface="Century Gothic" panose="020B0502020202020204" pitchFamily="34" charset="0"/>
                          <a:ea typeface="+mn-ea"/>
                          <a:cs typeface="+mn-cs"/>
                        </a:rPr>
                        <a:t>Terrain is used as a general term when referring to the lie of the land.</a:t>
                      </a:r>
                      <a:endParaRPr lang="en-GB" sz="900" b="0" dirty="0">
                        <a:solidFill>
                          <a:schemeClr val="tx1"/>
                        </a:solidFill>
                        <a:latin typeface="Century Gothic" panose="020B0502020202020204" pitchFamily="34" charset="0"/>
                      </a:endParaRPr>
                    </a:p>
                  </a:txBody>
                  <a:tcPr marT="45730" marB="45730">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tc vMerge="1">
                  <a:txBody>
                    <a:bodyPr/>
                    <a:lstStyle/>
                    <a:p>
                      <a:pPr marL="171450" lvl="0" indent="-171450">
                        <a:buFont typeface="Wingdings" panose="05000000000000000000" pitchFamily="2" charset="2"/>
                        <a:buChar char="q"/>
                      </a:pPr>
                      <a:endParaRPr lang="en-GB" sz="900" b="1" dirty="0">
                        <a:solidFill>
                          <a:schemeClr val="tx1"/>
                        </a:solidFill>
                        <a:latin typeface="Century Gothic" panose="020B0502020202020204" pitchFamily="34" charset="0"/>
                      </a:endParaRPr>
                    </a:p>
                  </a:txBody>
                  <a:tcPr marT="45726" marB="45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vMerge="1">
                  <a:txBody>
                    <a:bodyPr/>
                    <a:lstStyle/>
                    <a:p>
                      <a:endParaRPr lang="en-GB"/>
                    </a:p>
                  </a:txBody>
                  <a:tcPr/>
                </a:tc>
                <a:extLst>
                  <a:ext uri="{0D108BD9-81ED-4DB2-BD59-A6C34878D82A}">
                    <a16:rowId xmlns:a16="http://schemas.microsoft.com/office/drawing/2014/main" val="10009"/>
                  </a:ext>
                </a:extLst>
              </a:tr>
              <a:tr h="92820">
                <a:tc vMerge="1">
                  <a:txBody>
                    <a:bodyPr/>
                    <a:lstStyle/>
                    <a:p>
                      <a:endParaRPr lang="en-GB"/>
                    </a:p>
                  </a:txBody>
                  <a:tcPr/>
                </a:tc>
                <a:tc vMerge="1">
                  <a:txBody>
                    <a:bodyPr/>
                    <a:lstStyle/>
                    <a:p>
                      <a:endParaRPr lang="en-GB"/>
                    </a:p>
                  </a:txBody>
                  <a:tcPr/>
                </a:tc>
                <a:tc rowSpan="2">
                  <a:txBody>
                    <a:bodyPr/>
                    <a:lstStyle/>
                    <a:p>
                      <a:pPr marL="171450" indent="-171450">
                        <a:buFont typeface="Wingdings" panose="05000000000000000000" pitchFamily="2" charset="2"/>
                        <a:buChar char="q"/>
                      </a:pPr>
                      <a:r>
                        <a:rPr lang="en-GB" sz="900" b="0" dirty="0">
                          <a:solidFill>
                            <a:schemeClr val="tx1"/>
                          </a:solidFill>
                          <a:latin typeface="Century Gothic" panose="020B0502020202020204" pitchFamily="34" charset="0"/>
                        </a:rPr>
                        <a:t>North may be at the top of maps today, but that wasn’t always the case. During the middle ages,  most Western maps put east at the top instead.</a:t>
                      </a:r>
                    </a:p>
                  </a:txBody>
                  <a:tcPr marT="45726" marB="45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DC2B1"/>
                    </a:solidFill>
                  </a:tcPr>
                </a:tc>
                <a:tc vMerge="1">
                  <a:txBody>
                    <a:bodyPr/>
                    <a:lstStyle/>
                    <a:p>
                      <a:endParaRPr lang="en-GB"/>
                    </a:p>
                  </a:txBody>
                  <a:tcPr/>
                </a:tc>
                <a:extLst>
                  <a:ext uri="{0D108BD9-81ED-4DB2-BD59-A6C34878D82A}">
                    <a16:rowId xmlns:a16="http://schemas.microsoft.com/office/drawing/2014/main" val="10013"/>
                  </a:ext>
                </a:extLst>
              </a:tr>
              <a:tr h="515747">
                <a:tc>
                  <a:txBody>
                    <a:bodyPr/>
                    <a:lstStyle/>
                    <a:p>
                      <a:pPr lvl="0"/>
                      <a:r>
                        <a:rPr lang="en-GB" sz="1400" b="1" dirty="0">
                          <a:solidFill>
                            <a:srgbClr val="A14824"/>
                          </a:solidFill>
                          <a:latin typeface="Century Gothic" pitchFamily="34"/>
                        </a:rPr>
                        <a:t>summit</a:t>
                      </a:r>
                    </a:p>
                  </a:txBody>
                  <a:tcPr marT="45730" marB="457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900" dirty="0">
                          <a:solidFill>
                            <a:schemeClr val="tx1"/>
                          </a:solidFill>
                          <a:latin typeface="Century Gothic" pitchFamily="34"/>
                        </a:rPr>
                        <a:t>The summit is the highest point of a mountain.</a:t>
                      </a:r>
                    </a:p>
                  </a:txBody>
                  <a:tcPr marT="45730" marB="45730">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indent="-171450">
                        <a:buFont typeface="Wingdings" panose="05000000000000000000" pitchFamily="2" charset="2"/>
                        <a:buChar char="q"/>
                      </a:pPr>
                      <a:endParaRPr lang="en-GB" sz="900" b="1" dirty="0">
                        <a:solidFill>
                          <a:schemeClr val="tx1"/>
                        </a:solidFill>
                        <a:latin typeface="Century Gothic" panose="020B0502020202020204" pitchFamily="34" charset="0"/>
                      </a:endParaRPr>
                    </a:p>
                  </a:txBody>
                  <a:tcPr marT="45726" marB="45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vMerge="1">
                  <a:txBody>
                    <a:bodyPr/>
                    <a:lstStyle/>
                    <a:p>
                      <a:pPr marL="285750" lvl="0" indent="-285750">
                        <a:buFont typeface="Arial" panose="020B0604020202020204" pitchFamily="34" charset="0"/>
                        <a:buChar char="•"/>
                      </a:pPr>
                      <a:endParaRPr lang="en-GB" sz="1200" b="0" dirty="0">
                        <a:solidFill>
                          <a:srgbClr val="C00000"/>
                        </a:solidFill>
                        <a:latin typeface="Century Gothic" panose="020B0502020202020204" pitchFamily="34" charset="0"/>
                      </a:endParaRPr>
                    </a:p>
                  </a:txBody>
                  <a:tcPr>
                    <a:solidFill>
                      <a:schemeClr val="accent2">
                        <a:lumMod val="20000"/>
                        <a:lumOff val="80000"/>
                      </a:schemeClr>
                    </a:solidFill>
                  </a:tcPr>
                </a:tc>
                <a:extLst>
                  <a:ext uri="{0D108BD9-81ED-4DB2-BD59-A6C34878D82A}">
                    <a16:rowId xmlns:a16="http://schemas.microsoft.com/office/drawing/2014/main" val="2637362411"/>
                  </a:ext>
                </a:extLst>
              </a:tr>
            </a:tbl>
          </a:graphicData>
        </a:graphic>
      </p:graphicFrame>
      <p:pic>
        <p:nvPicPr>
          <p:cNvPr id="4" name="Picture 3">
            <a:extLst>
              <a:ext uri="{FF2B5EF4-FFF2-40B4-BE49-F238E27FC236}">
                <a16:creationId xmlns:a16="http://schemas.microsoft.com/office/drawing/2014/main" id="{569019E3-B8CF-4609-A885-03AD01EF5CA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15406" y="698923"/>
            <a:ext cx="3020544" cy="1484783"/>
          </a:xfrm>
          <a:prstGeom prst="rect">
            <a:avLst/>
          </a:prstGeom>
        </p:spPr>
      </p:pic>
      <p:pic>
        <p:nvPicPr>
          <p:cNvPr id="2052" name="Picture 4" descr="Image result for os map symbols"/>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7036538" y="3837952"/>
            <a:ext cx="1974887" cy="2627697"/>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Image result for around the world in 80 days boo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27789" y="1097194"/>
            <a:ext cx="1974887" cy="27407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2674693"/>
      </p:ext>
    </p:extLst>
  </p:cSld>
  <p:clrMapOvr>
    <a:masterClrMapping/>
  </p:clrMapOvr>
  <p:transition spd="slow"/>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 Mats" id="{44C609E7-D963-4258-AC0C-6D24BC1BAC45}" vid="{70B9A501-B5B1-4368-BA62-45740617565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2537</TotalTime>
  <Words>392</Words>
  <Application>Microsoft Office PowerPoint</Application>
  <PresentationFormat>On-screen Show (4:3)</PresentationFormat>
  <Paragraphs>34</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Century Gothic</vt:lpstr>
      <vt:lpstr>Wingdings</vt:lpstr>
      <vt:lpstr>Office Theme</vt:lpstr>
      <vt:lpstr>Y6 Geography-Why is Coniston similar to, but different from Bootle and The Peloponnese?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Stone Age KS2 Knowledge Mat</dc:title>
  <dc:creator>Marketing Dept</dc:creator>
  <cp:lastModifiedBy>TCARROLL</cp:lastModifiedBy>
  <cp:revision>112</cp:revision>
  <dcterms:created xsi:type="dcterms:W3CDTF">2019-01-14T16:39:51Z</dcterms:created>
  <dcterms:modified xsi:type="dcterms:W3CDTF">2022-09-29T16:09:17Z</dcterms:modified>
</cp:coreProperties>
</file>