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83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38112" y="13811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Evolution &amp; Inheritance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18009"/>
              </p:ext>
            </p:extLst>
          </p:nvPr>
        </p:nvGraphicFramePr>
        <p:xfrm>
          <a:off x="138113" y="625415"/>
          <a:ext cx="8867774" cy="55801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636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evolution &amp; inheritance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off-spring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living things reproduce they pass on characteristics to their offspring. All living things produce offspring of the same kind, but normally offspring are not identical to their parents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Evolution is a scientific theory used by biologists. It explains how living things changed over a long time, and how they have come to be the way they are.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adaptation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Adaptation is the process by which animals, plants and other living things have changed so that they better suit their habitat.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5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evolution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Evolution is the theory that all the kinds of living things that exist today developed from earlier types.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know that living things have changed over time, because we can see their remains in the rocks.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inheritance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living things reproduce they pass on characteristics to their offspring. This is known as inheritance.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know that the animals and plants of today are different from those of long ago.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0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palaeontologist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palaeontologist is someone studying the life of past geological periods, as known from fossil remains.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Evolutionary questions are still being actively researched by biologists.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77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Charles Darwin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Charles Darwin was an English scientist who studied nature. He is known for his theory of evolution.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52317"/>
                  </a:ext>
                </a:extLst>
              </a:tr>
              <a:tr h="291898">
                <a:tc vMerge="1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Charles Darwin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r>
                        <a:rPr lang="en-GB" sz="8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Charles Darwin</a:t>
                      </a:r>
                      <a:r>
                        <a:rPr lang="en-GB" sz="800" b="0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was an English scientist who studied nature. He </a:t>
                      </a:r>
                      <a:r>
                        <a:rPr lang="en-GB" sz="8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known</a:t>
                      </a:r>
                      <a:r>
                        <a:rPr lang="en-GB" sz="800" b="0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for his theory of evolution</a:t>
                      </a:r>
                      <a:endParaRPr lang="en-GB"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genes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Genes that are passed on to you determine many of your traits, such as your hair colour and skin colour.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79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chromosomes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Chromosomes are tiny structures inside cells made from DNA and protein.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91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syndrome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syndrome is a genetic condition which can affect learning and physical features.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18372"/>
                  </a:ext>
                </a:extLst>
              </a:tr>
              <a:tr h="35804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genotype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genotype refers to a particular gene or set of genes carried by an individual.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026" name="Picture 2" descr="Image result for wonder bo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0222" y="1029889"/>
            <a:ext cx="2205166" cy="325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volution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80222" y="4286249"/>
            <a:ext cx="4925665" cy="191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97961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4669</TotalTime>
  <Words>302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6: Evolution &amp; Inheritance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E Hughes</cp:lastModifiedBy>
  <cp:revision>316</cp:revision>
  <dcterms:created xsi:type="dcterms:W3CDTF">2018-11-22T20:08:20Z</dcterms:created>
  <dcterms:modified xsi:type="dcterms:W3CDTF">2020-01-15T17:17:22Z</dcterms:modified>
</cp:coreProperties>
</file>