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767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3/11/2020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3/11/2020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3/11/2020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3/11/2020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57163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3: Rocks and </a:t>
            </a:r>
            <a:r>
              <a:rPr lang="en-GB" altLang="en-US" sz="2800" b="1" dirty="0" smtClean="0">
                <a:solidFill>
                  <a:srgbClr val="7FC184"/>
                </a:solidFill>
                <a:latin typeface="Century Gothic" panose="020B0502020202020204" pitchFamily="34" charset="0"/>
              </a:rPr>
              <a:t>Soil</a:t>
            </a:r>
            <a:r>
              <a:rPr lang="en-GB" altLang="en-US" sz="2800" b="1" dirty="0" smtClean="0">
                <a:solidFill>
                  <a:srgbClr val="7FC184"/>
                </a:solidFill>
                <a:latin typeface="Century Gothic" panose="020B0502020202020204" pitchFamily="34" charset="0"/>
              </a:rPr>
              <a:t> </a:t>
            </a:r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542609"/>
              </p:ext>
            </p:extLst>
          </p:nvPr>
        </p:nvGraphicFramePr>
        <p:xfrm>
          <a:off x="142875" y="649288"/>
          <a:ext cx="8821738" cy="614052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7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3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894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our rocks and magnets</a:t>
                      </a: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fossil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fossil is the preserved remains or traces of a dead organism.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soil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Soil consists of a mix of organic material (decayed plants and animals) and broken bits of rocks and minerals.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8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Rocks have been used by humans for millions of years, from early tools and weapons through to construction materials for modern buildings.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64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crystals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Crystals are a special kind of solid material where the molecules fit together in a repeating pattern.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8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Sediment deposited over time, often as layers at the bottom of lakes and oceans, forms sedimentary rocks.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3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sedimentary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Sedimentary rocks are made when sand, mud and pebbles get laid down in layers. Over time, these layers are squashed under more and more layers.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59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metamorphic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a rock experiences heat and pressure, it becomes a metamorphic rock. All metamorphic rocks start as another type of rock.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Extreme pressure and heat over time forms metamorphic rocks. Examples are marble and slate.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4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rocks and magnets topic: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5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igneous</a:t>
                      </a: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Igneous rock is formed when magma cools and solidifies. It may do this above or below the Earth's surface.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magma cools and solidifies it forms igneous rock. Examples are granite and pumice.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27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Compare and group together different kinds of rocks on the basis of their appearance and simple physical properties.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fossils are formed.</a:t>
                      </a:r>
                    </a:p>
                    <a:p>
                      <a:pPr lvl="0"/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   Know what soil is. </a:t>
                      </a:r>
                      <a:r>
                        <a:rPr lang="en-GB" sz="1100" b="0" baseline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Can I recognise that</a:t>
                      </a:r>
                    </a:p>
                    <a:p>
                      <a:pPr lvl="0"/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    soils are made from rocks and organic</a:t>
                      </a:r>
                    </a:p>
                    <a:p>
                      <a:pPr lvl="0"/>
                      <a:r>
                        <a:rPr lang="en-GB" sz="110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    matter?</a:t>
                      </a:r>
                      <a:endParaRPr lang="en-GB" sz="1100" b="0" dirty="0" smtClean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difference between igneous, sedimentary and metamorphic rocks.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Group together different rocks according to different attributes.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difference between permeable and impermeable rocks.</a:t>
                      </a:r>
                    </a:p>
                    <a:p>
                      <a:pPr lvl="0"/>
                      <a:endParaRPr lang="en-GB" sz="900" kern="1200" dirty="0" smtClean="0">
                        <a:solidFill>
                          <a:srgbClr val="000000"/>
                        </a:solidFill>
                        <a:effectLst/>
                        <a:latin typeface="Century Gothic" panose="020B0502020202020204"/>
                        <a:ea typeface="+mn-ea"/>
                        <a:cs typeface="+mn-cs"/>
                      </a:endParaRP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11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organic matter</a:t>
                      </a:r>
                    </a:p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Organic matter is matter that has come from a recently living organism. It is capable of decaying.</a:t>
                      </a:r>
                      <a:endParaRPr lang="en-GB" sz="900" b="0" dirty="0" smtClean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79124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Only sedimentary rocks have fossils.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1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magma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Magma is the molten or semi-molten natural material from which all igneous rocks are formed. Magma is found beneath the surface of the Earth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Sedimentary rocks are the most common rocks on Earth.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877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lava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1" i="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Lava</a:t>
                      </a:r>
                      <a:r>
                        <a:rPr lang="en-GB" sz="900" b="0" i="0" kern="120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 is hot, liquefied rock that flows from a volcano or other opening in the surface of Earth.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/>
                      </a:endParaRPr>
                    </a:p>
                  </a:txBody>
                  <a:tcPr marL="91437" marR="91437"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738690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Metamorphic</a:t>
                      </a:r>
                      <a:r>
                        <a:rPr lang="en-GB" sz="1000" b="0" i="0" u="none" strike="noStrike" kern="1200" baseline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 rocks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 are formed by rocks coming under great</a:t>
                      </a:r>
                      <a:r>
                        <a:rPr lang="en-GB" sz="1000" b="0" i="0" kern="120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0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pressure</a:t>
                      </a:r>
                      <a:r>
                        <a:rPr lang="en-GB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 and high</a:t>
                      </a:r>
                      <a:r>
                        <a:rPr lang="en-GB" sz="1000" b="0" i="0" kern="120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0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/>
                          <a:ea typeface="+mn-ea"/>
                          <a:cs typeface="+mn-cs"/>
                        </a:rPr>
                        <a:t>temperatures.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/>
                      </a:endParaRPr>
                    </a:p>
                  </a:txBody>
                  <a:tcPr marL="91437" marR="91437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14398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81475" y="1041400"/>
            <a:ext cx="2276475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4689</TotalTime>
  <Words>421</Words>
  <Application>Microsoft Office PowerPoint</Application>
  <PresentationFormat>On-screen Show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Year 3: Rocks and Soil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S Mortimore</cp:lastModifiedBy>
  <cp:revision>319</cp:revision>
  <dcterms:created xsi:type="dcterms:W3CDTF">2018-11-22T20:08:20Z</dcterms:created>
  <dcterms:modified xsi:type="dcterms:W3CDTF">2020-03-11T17:36:18Z</dcterms:modified>
</cp:coreProperties>
</file>