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1767" r:id="rId2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C184"/>
    <a:srgbClr val="7C5DA3"/>
    <a:srgbClr val="E8F4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384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/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3" name="Date Placeholder 2">
            <a:extLst/>
          </p:cNvPr>
          <p:cNvSpPr txBox="1"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8260E3AB-A214-46AC-B714-38E1077F4210}" type="datetime1">
              <a:rPr lang="en-US"/>
              <a:pPr>
                <a:defRPr/>
              </a:pPr>
              <a:t>3/11/2020</a:t>
            </a:fld>
            <a:endParaRPr dirty="0"/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371600" y="1143000"/>
            <a:ext cx="4114800" cy="3086100"/>
          </a:xfrm>
          <a:prstGeom prst="rect">
            <a:avLst/>
          </a:prstGeom>
          <a:noFill/>
          <a:ln w="12701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" name="Notes Placeholder 4">
            <a:extLst/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GB" altLang="en-US" noProof="0"/>
              <a:t>Edit Master text styles</a:t>
            </a:r>
          </a:p>
          <a:p>
            <a:pPr lvl="1"/>
            <a:r>
              <a:rPr lang="en-GB" altLang="en-US" noProof="0"/>
              <a:t>Second level</a:t>
            </a:r>
          </a:p>
          <a:p>
            <a:pPr lvl="2"/>
            <a:r>
              <a:rPr lang="en-GB" altLang="en-US" noProof="0"/>
              <a:t>Third level</a:t>
            </a:r>
          </a:p>
          <a:p>
            <a:pPr lvl="3"/>
            <a:r>
              <a:rPr lang="en-GB" altLang="en-US" noProof="0"/>
              <a:t>Fourth level</a:t>
            </a:r>
          </a:p>
          <a:p>
            <a:pPr lvl="4"/>
            <a:r>
              <a:rPr lang="en-GB" altLang="en-US" noProof="0"/>
              <a:t>Fifth level</a:t>
            </a:r>
          </a:p>
        </p:txBody>
      </p:sp>
      <p:sp>
        <p:nvSpPr>
          <p:cNvPr id="6" name="Footer Placeholder 5">
            <a:extLst/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6">
            <a:extLst/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7FFE9782-B39A-456D-B559-606D159CA9A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941018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1pPr>
    <a:lvl2pPr marL="457200" lvl="1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2pPr>
    <a:lvl3pPr marL="914400" lvl="2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3pPr>
    <a:lvl4pPr marL="1371600" lvl="3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4pPr>
    <a:lvl5pPr marL="1828800" lvl="4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/>
          </p:cNvPr>
          <p:cNvSpPr txBox="1">
            <a:spLocks noGrp="1"/>
          </p:cNvSpPr>
          <p:nvPr>
            <p:ph type="ctrTitle"/>
          </p:nvPr>
        </p:nvSpPr>
        <p:spPr>
          <a:xfrm>
            <a:off x="685800" y="1122361"/>
            <a:ext cx="77724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/>
          </p:cNvPr>
          <p:cNvSpPr txBox="1">
            <a:spLocks noGrp="1"/>
          </p:cNvSpPr>
          <p:nvPr>
            <p:ph type="subTitle" idx="1"/>
          </p:nvPr>
        </p:nvSpPr>
        <p:spPr>
          <a:xfrm>
            <a:off x="1143000" y="3602041"/>
            <a:ext cx="6858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/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F6E71-F28E-4A4D-8F6E-08086644DBA4}" type="datetime1">
              <a:rPr lang="en-US"/>
              <a:pPr>
                <a:defRPr/>
              </a:pPr>
              <a:t>3/11/2020</a:t>
            </a:fld>
            <a:endParaRPr dirty="0"/>
          </a:p>
        </p:txBody>
      </p:sp>
      <p:sp>
        <p:nvSpPr>
          <p:cNvPr id="5" name="Footer Placeholder 4">
            <a:extLst/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6" name="Slide Number Placeholder 5">
            <a:extLst/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377DA-A267-4647-81C6-C466F7142076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62358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559800" y="6445250"/>
            <a:ext cx="584200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ooter Placeholder 1"/>
          <p:cNvSpPr txBox="1">
            <a:spLocks/>
          </p:cNvSpPr>
          <p:nvPr userDrawn="1"/>
        </p:nvSpPr>
        <p:spPr>
          <a:xfrm>
            <a:off x="3044825" y="6491288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="ctr" anchorCtr="1"/>
          <a:lstStyle>
            <a:defPPr>
              <a:defRPr lang="en-GB"/>
            </a:defPPr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898989"/>
                </a:solidFill>
                <a:uFillTx/>
                <a:latin typeface="Calibri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2" name="Title 1">
            <a:extLst/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/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3">
            <a:extLst/>
          </p:cNvPr>
          <p:cNvSpPr txBox="1"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F7800-02E1-4CC2-842C-5DD9EF076BD8}" type="datetime1">
              <a:rPr lang="en-US"/>
              <a:pPr>
                <a:defRPr/>
              </a:pPr>
              <a:t>3/11/2020</a:t>
            </a:fld>
            <a:endParaRPr dirty="0"/>
          </a:p>
        </p:txBody>
      </p:sp>
      <p:sp>
        <p:nvSpPr>
          <p:cNvPr id="7" name="Slide Number Placeholder 5">
            <a:extLst/>
          </p:cNvPr>
          <p:cNvSpPr txBox="1"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EA453-0036-4CA1-AAD5-3FEF21499C57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98357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4" name="Date Placeholder 3">
            <a:extLst/>
          </p:cNvPr>
          <p:cNvSpPr txBox="1"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B5D77DB5-6A83-421E-87BA-90BC53525E43}" type="datetime1">
              <a:rPr lang="en-US"/>
              <a:pPr>
                <a:defRPr/>
              </a:pPr>
              <a:t>3/11/2020</a:t>
            </a:fld>
            <a:endParaRPr dirty="0"/>
          </a:p>
        </p:txBody>
      </p:sp>
      <p:sp>
        <p:nvSpPr>
          <p:cNvPr id="5" name="Footer Placeholder 4">
            <a:extLst/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6" name="Slide Number Placeholder 5">
            <a:extLst/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16442C7D-46E7-460A-A6DD-F655CDEAA14A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19" r:id="rId1"/>
    <p:sldLayoutId id="2147484220" r:id="rId2"/>
  </p:sldLayoutIdLst>
  <p:transition spd="slow"/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4400" kern="1200">
          <a:solidFill>
            <a:srgbClr val="000000"/>
          </a:solidFill>
          <a:latin typeface="Calibri Light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800" kern="1200">
          <a:solidFill>
            <a:srgbClr val="000000"/>
          </a:solidFill>
          <a:latin typeface="Calibri"/>
        </a:defRPr>
      </a:lvl1pPr>
      <a:lvl2pPr marL="685800" lvl="1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400" kern="1200">
          <a:solidFill>
            <a:srgbClr val="000000"/>
          </a:solidFill>
          <a:latin typeface="Calibri"/>
        </a:defRPr>
      </a:lvl2pPr>
      <a:lvl3pPr marL="1143000" lvl="2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000" kern="1200">
          <a:solidFill>
            <a:srgbClr val="000000"/>
          </a:solidFill>
          <a:latin typeface="Calibri"/>
        </a:defRPr>
      </a:lvl3pPr>
      <a:lvl4pPr marL="1600200" lvl="3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4pPr>
      <a:lvl5pPr marL="2057400" lvl="4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 txBox="1">
            <a:spLocks noGrp="1" noChangeArrowheads="1"/>
          </p:cNvSpPr>
          <p:nvPr>
            <p:ph type="title"/>
          </p:nvPr>
        </p:nvSpPr>
        <p:spPr>
          <a:xfrm>
            <a:off x="142875" y="157163"/>
            <a:ext cx="8867775" cy="492125"/>
          </a:xfrm>
        </p:spPr>
        <p:txBody>
          <a:bodyPr anchorCtr="1"/>
          <a:lstStyle/>
          <a:p>
            <a:pPr algn="ctr" eaLnBrk="1" hangingPunct="1"/>
            <a:r>
              <a:rPr lang="en-GB" altLang="en-US" sz="2800" b="1" dirty="0">
                <a:solidFill>
                  <a:srgbClr val="7FC184"/>
                </a:solidFill>
                <a:latin typeface="Century Gothic" panose="020B0502020202020204" pitchFamily="34" charset="0"/>
              </a:rPr>
              <a:t>Year 3: Rocks and </a:t>
            </a:r>
            <a:r>
              <a:rPr lang="en-GB" altLang="en-US" sz="2800" b="1" dirty="0" smtClean="0">
                <a:solidFill>
                  <a:srgbClr val="7FC184"/>
                </a:solidFill>
                <a:latin typeface="Century Gothic" panose="020B0502020202020204" pitchFamily="34" charset="0"/>
              </a:rPr>
              <a:t>Soil</a:t>
            </a:r>
            <a:r>
              <a:rPr lang="en-GB" altLang="en-US" sz="2800" b="1" dirty="0" smtClean="0">
                <a:solidFill>
                  <a:srgbClr val="7FC184"/>
                </a:solidFill>
                <a:latin typeface="Century Gothic" panose="020B0502020202020204" pitchFamily="34" charset="0"/>
              </a:rPr>
              <a:t> </a:t>
            </a:r>
            <a:r>
              <a:rPr lang="en-GB" altLang="en-US" sz="2800" b="1" dirty="0">
                <a:solidFill>
                  <a:srgbClr val="7FC184"/>
                </a:solidFill>
                <a:latin typeface="Century Gothic" panose="020B0502020202020204" pitchFamily="34" charset="0"/>
              </a:rPr>
              <a:t>Knowledge Mat</a:t>
            </a:r>
          </a:p>
        </p:txBody>
      </p:sp>
      <p:graphicFrame>
        <p:nvGraphicFramePr>
          <p:cNvPr id="3" name="Content Placeholder 3">
            <a:extLst/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6542609"/>
              </p:ext>
            </p:extLst>
          </p:nvPr>
        </p:nvGraphicFramePr>
        <p:xfrm>
          <a:off x="142875" y="649288"/>
          <a:ext cx="8821738" cy="614052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3679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67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39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1894">
                <a:tc gridSpan="2">
                  <a:txBody>
                    <a:bodyPr/>
                    <a:lstStyle/>
                    <a:p>
                      <a:pPr lvl="0" algn="ctr"/>
                      <a:r>
                        <a:rPr lang="en-GB" sz="1800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Subject Specific Vocabulary</a:t>
                      </a:r>
                    </a:p>
                  </a:txBody>
                  <a:tcPr marL="91437" marR="91437"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C1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Interesting Book</a:t>
                      </a:r>
                    </a:p>
                  </a:txBody>
                  <a:tcPr marL="91437" marR="91437"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C184"/>
                    </a:solidFill>
                  </a:tcPr>
                </a:tc>
                <a:tc rowSpan="3">
                  <a:txBody>
                    <a:bodyPr/>
                    <a:lstStyle/>
                    <a:p>
                      <a:pPr lvl="0" algn="ctr"/>
                      <a:r>
                        <a:rPr lang="en-GB" sz="1600" dirty="0">
                          <a:solidFill>
                            <a:srgbClr val="7FC184"/>
                          </a:solidFill>
                          <a:latin typeface="Century Gothic" pitchFamily="34"/>
                        </a:rPr>
                        <a:t>Sticky Knowledge about our rocks and magnets</a:t>
                      </a:r>
                    </a:p>
                  </a:txBody>
                  <a:tcPr marL="91437" marR="91437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8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fossil</a:t>
                      </a:r>
                    </a:p>
                  </a:txBody>
                  <a:tcPr marL="91437" marR="91437"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 fossil is the preserved remains or traces of a dead organism.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7" marR="91437"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pPr lvl="0" algn="ctr"/>
                      <a:endParaRPr lang="en-GB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7" marR="91437"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lvl="0" algn="ctr"/>
                      <a:endParaRPr lang="en-GB" sz="14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entury Gothic" pitchFamily="34"/>
                      </a:endParaRPr>
                    </a:p>
                  </a:txBody>
                  <a:tcPr marT="45730" marB="4573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soil</a:t>
                      </a:r>
                    </a:p>
                  </a:txBody>
                  <a:tcPr marL="91437" marR="91437"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Soil consists of a mix of organic material (decayed plants and animals) and broken bits of rocks and minerals.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7" marR="91437"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8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Rocks have been used by humans for millions of years, from early tools and weapons through to construction materials for modern buildings.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7" marR="91437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1640">
                <a:tc rowSpan="2"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crystals</a:t>
                      </a:r>
                    </a:p>
                  </a:txBody>
                  <a:tcPr marL="91437" marR="91437"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Crystals are a special kind of solid material where the molecules fit together in a repeating pattern.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7" marR="91437"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128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Sediment deposited over time, often as layers at the bottom of lakes and oceans, forms sedimentary rocks.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7" marR="91437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0083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sedimentary</a:t>
                      </a:r>
                    </a:p>
                  </a:txBody>
                  <a:tcPr marL="91437" marR="91437"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Sedimentary rocks are made when sand, mud and pebbles get laid down in layers. Over time, these layers are squashed under more and more layers.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7" marR="91437"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3599">
                <a:tc rowSpan="2"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metamorphic</a:t>
                      </a:r>
                    </a:p>
                  </a:txBody>
                  <a:tcPr marL="91437" marR="91437"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When a rock experiences heat and pressure, it becomes a metamorphic rock. All metamorphic rocks start as another type of rock.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7" marR="91437"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Extreme pressure and heat over time forms metamorphic rocks. Examples are marble and slate.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7" marR="91437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744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200" b="1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Important facts to know by the end of the rocks and magnets topic:</a:t>
                      </a:r>
                    </a:p>
                  </a:txBody>
                  <a:tcPr marL="91437" marR="91437"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C18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2652">
                <a:tc rowSpan="2"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igneous</a:t>
                      </a:r>
                    </a:p>
                  </a:txBody>
                  <a:tcPr marL="91437" marR="91437"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Igneous rock is formed when magma cools and solidifies. It may do this above or below the Earth's surface.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7" marR="91437"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When magma cools and solidifies it forms igneous rock. Examples are granite and pumice.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7" marR="91437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027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/>
                          <a:ea typeface="+mn-ea"/>
                          <a:cs typeface="+mn-cs"/>
                        </a:rPr>
                        <a:t>Compare and group together different kinds of rocks on the basis of their appearance and simple physical properties.</a:t>
                      </a:r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dirty="0" smtClean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Know how fossils are formed.</a:t>
                      </a:r>
                    </a:p>
                    <a:p>
                      <a:pPr lvl="0"/>
                      <a:r>
                        <a:rPr lang="en-GB" sz="1100" b="0" dirty="0" smtClean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    Know what soil is. </a:t>
                      </a:r>
                      <a:r>
                        <a:rPr lang="en-GB" sz="1100" b="0" baseline="0" dirty="0" smtClean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 </a:t>
                      </a:r>
                      <a:r>
                        <a:rPr lang="en-GB" sz="11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/>
                          <a:ea typeface="+mn-ea"/>
                          <a:cs typeface="+mn-cs"/>
                        </a:rPr>
                        <a:t>Can I recognise that</a:t>
                      </a:r>
                    </a:p>
                    <a:p>
                      <a:pPr lvl="0"/>
                      <a:r>
                        <a:rPr lang="en-GB" sz="11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/>
                          <a:ea typeface="+mn-ea"/>
                          <a:cs typeface="+mn-cs"/>
                        </a:rPr>
                        <a:t>    soils are made from rocks and organic</a:t>
                      </a:r>
                    </a:p>
                    <a:p>
                      <a:pPr lvl="0"/>
                      <a:r>
                        <a:rPr lang="en-GB" sz="11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/>
                          <a:ea typeface="+mn-ea"/>
                          <a:cs typeface="+mn-cs"/>
                        </a:rPr>
                        <a:t>    matter?</a:t>
                      </a:r>
                      <a:endParaRPr lang="en-GB" sz="1100" b="0" dirty="0" smtClean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dirty="0" smtClean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Know the difference between igneous, sedimentary and metamorphic rocks.</a:t>
                      </a:r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dirty="0" smtClean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Group together different rocks according to different attributes.</a:t>
                      </a:r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dirty="0" smtClean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Know the difference between permeable and impermeable rocks.</a:t>
                      </a:r>
                    </a:p>
                    <a:p>
                      <a:pPr lvl="0"/>
                      <a:endParaRPr lang="en-GB" sz="900" kern="1200" dirty="0" smtClean="0">
                        <a:solidFill>
                          <a:srgbClr val="000000"/>
                        </a:solidFill>
                        <a:effectLst/>
                        <a:latin typeface="Century Gothic" panose="020B0502020202020204"/>
                        <a:ea typeface="+mn-ea"/>
                        <a:cs typeface="+mn-cs"/>
                      </a:endParaRPr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endParaRPr lang="en-GB" sz="1100" b="0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</a:txBody>
                  <a:tcPr marL="91437" marR="91437"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8117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smtClean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organic matter</a:t>
                      </a:r>
                    </a:p>
                    <a:p>
                      <a:endParaRPr lang="en-GB" sz="1400" b="1" dirty="0">
                        <a:solidFill>
                          <a:srgbClr val="7FC184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7" marR="91437"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Organic matter is matter that has come from a recently living organism. It is capable of decaying.</a:t>
                      </a:r>
                      <a:endParaRPr lang="en-GB" sz="900" b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lvl="0"/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7" marR="91437"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endParaRPr lang="en-GB" sz="11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79124">
                <a:tc vMerge="1">
                  <a:txBody>
                    <a:bodyPr/>
                    <a:lstStyle/>
                    <a:p>
                      <a:endParaRPr lang="en-GB" sz="1400" b="1" dirty="0">
                        <a:solidFill>
                          <a:srgbClr val="7FC184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/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i="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/>
                          <a:ea typeface="+mn-ea"/>
                          <a:cs typeface="+mn-cs"/>
                        </a:rPr>
                        <a:t>Only sedimentary rocks have fossils.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/>
                      </a:endParaRPr>
                    </a:p>
                  </a:txBody>
                  <a:tcPr marL="91437" marR="91437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18165">
                <a:tc>
                  <a:txBody>
                    <a:bodyPr/>
                    <a:lstStyle/>
                    <a:p>
                      <a:r>
                        <a:rPr lang="en-GB" sz="1400" b="1" dirty="0" smtClean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magma</a:t>
                      </a:r>
                      <a:endParaRPr lang="en-GB" sz="1400" b="1" dirty="0">
                        <a:solidFill>
                          <a:srgbClr val="7FC184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7" marR="91437"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b="0" i="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/>
                          <a:ea typeface="+mn-ea"/>
                          <a:cs typeface="+mn-cs"/>
                        </a:rPr>
                        <a:t>Magma is the molten or semi-molten natural material from which all igneous rocks are formed. Magma is found beneath the surface of the Earth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/>
                      </a:endParaRPr>
                    </a:p>
                  </a:txBody>
                  <a:tcPr marL="91437" marR="91437"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i="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/>
                          <a:ea typeface="+mn-ea"/>
                          <a:cs typeface="+mn-cs"/>
                        </a:rPr>
                        <a:t>Sedimentary rocks are the most common rocks on Earth.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/>
                      </a:endParaRPr>
                    </a:p>
                  </a:txBody>
                  <a:tcPr marL="91437" marR="91437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2877">
                <a:tc rowSpan="2">
                  <a:txBody>
                    <a:bodyPr/>
                    <a:lstStyle/>
                    <a:p>
                      <a:r>
                        <a:rPr lang="en-GB" sz="1400" b="1" dirty="0" smtClean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lava</a:t>
                      </a:r>
                      <a:endParaRPr lang="en-GB" sz="1400" b="1" dirty="0">
                        <a:solidFill>
                          <a:srgbClr val="7FC184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7" marR="91437"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en-GB" sz="900" b="1" i="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/>
                          <a:ea typeface="+mn-ea"/>
                          <a:cs typeface="+mn-cs"/>
                        </a:rPr>
                        <a:t>Lava</a:t>
                      </a:r>
                      <a:r>
                        <a:rPr lang="en-GB" sz="900" b="0" i="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/>
                          <a:ea typeface="+mn-ea"/>
                          <a:cs typeface="+mn-cs"/>
                        </a:rPr>
                        <a:t> is hot, liquefied rock that flows from a volcano or other opening in the surface of Earth.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/>
                      </a:endParaRPr>
                    </a:p>
                  </a:txBody>
                  <a:tcPr marL="91437" marR="91437"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738690">
                <a:tc vMerge="1">
                  <a:txBody>
                    <a:bodyPr/>
                    <a:lstStyle/>
                    <a:p>
                      <a:endParaRPr lang="en-GB" sz="1400" b="1" dirty="0">
                        <a:solidFill>
                          <a:srgbClr val="7FC184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/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5" marB="4573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/>
                          <a:ea typeface="+mn-ea"/>
                          <a:cs typeface="+mn-cs"/>
                        </a:rPr>
                        <a:t>Metamorphic</a:t>
                      </a:r>
                      <a:r>
                        <a:rPr lang="en-GB" sz="1000" b="0" i="0" u="none" strike="noStrike" kern="1200" baseline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/>
                          <a:ea typeface="+mn-ea"/>
                          <a:cs typeface="+mn-cs"/>
                        </a:rPr>
                        <a:t> rocks</a:t>
                      </a:r>
                      <a:r>
                        <a:rPr lang="en-GB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/>
                          <a:ea typeface="+mn-ea"/>
                          <a:cs typeface="+mn-cs"/>
                        </a:rPr>
                        <a:t> are formed by rocks coming under great</a:t>
                      </a:r>
                      <a:r>
                        <a:rPr lang="en-GB" sz="1000" b="0" i="0" kern="120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/>
                          <a:ea typeface="+mn-ea"/>
                          <a:cs typeface="+mn-cs"/>
                        </a:rPr>
                        <a:t> </a:t>
                      </a:r>
                      <a:r>
                        <a:rPr lang="en-GB" sz="1000" b="0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/>
                          <a:ea typeface="+mn-ea"/>
                          <a:cs typeface="+mn-cs"/>
                        </a:rPr>
                        <a:t>pressure</a:t>
                      </a:r>
                      <a:r>
                        <a:rPr lang="en-GB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/>
                          <a:ea typeface="+mn-ea"/>
                          <a:cs typeface="+mn-cs"/>
                        </a:rPr>
                        <a:t> and high</a:t>
                      </a:r>
                      <a:r>
                        <a:rPr lang="en-GB" sz="1000" b="0" i="0" kern="120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/>
                          <a:ea typeface="+mn-ea"/>
                          <a:cs typeface="+mn-cs"/>
                        </a:rPr>
                        <a:t> </a:t>
                      </a:r>
                      <a:r>
                        <a:rPr lang="en-GB" sz="1000" b="0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/>
                          <a:ea typeface="+mn-ea"/>
                          <a:cs typeface="+mn-cs"/>
                        </a:rPr>
                        <a:t>temperatures.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/>
                      </a:endParaRPr>
                    </a:p>
                  </a:txBody>
                  <a:tcPr marL="91437" marR="91437"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pic>
        <p:nvPicPr>
          <p:cNvPr id="14398" name="Picture 6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81475" y="1041400"/>
            <a:ext cx="2276475" cy="235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now Mats" id="{44C609E7-D963-4258-AC0C-6D24BC1BAC45}" vid="{70B9A501-B5B1-4368-BA62-45740617565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Know Mats v 3</Template>
  <TotalTime>4689</TotalTime>
  <Words>421</Words>
  <Application>Microsoft Office PowerPoint</Application>
  <PresentationFormat>On-screen Show (4:3)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Wingdings</vt:lpstr>
      <vt:lpstr>Office Theme</vt:lpstr>
      <vt:lpstr>Year 3: Rocks and Soil Knowledge Mat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Stone Age Knowledge Mat</dc:title>
  <dc:creator>Clive Davies OBE, Director</dc:creator>
  <cp:lastModifiedBy>S Mortimore</cp:lastModifiedBy>
  <cp:revision>319</cp:revision>
  <dcterms:created xsi:type="dcterms:W3CDTF">2018-11-22T20:08:20Z</dcterms:created>
  <dcterms:modified xsi:type="dcterms:W3CDTF">2020-03-11T17:36:18Z</dcterms:modified>
</cp:coreProperties>
</file>