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74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8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/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/>
          </p:cNvPr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1/15/2020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/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/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/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/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/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1/15/2020</a:t>
            </a:fld>
            <a:endParaRPr dirty="0"/>
          </a:p>
        </p:txBody>
      </p:sp>
      <p:sp>
        <p:nvSpPr>
          <p:cNvPr id="5" name="Footer Placeholder 4">
            <a:extLst/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>
            <a:extLst/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>
            <a:extLst/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/>
          </p:cNvPr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1/15/2020</a:t>
            </a:fld>
            <a:endParaRPr dirty="0"/>
          </a:p>
        </p:txBody>
      </p:sp>
      <p:sp>
        <p:nvSpPr>
          <p:cNvPr id="7" name="Slide Number Placeholder 5">
            <a:extLst/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/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1/15/2020</a:t>
            </a:fld>
            <a:endParaRPr dirty="0"/>
          </a:p>
        </p:txBody>
      </p:sp>
      <p:sp>
        <p:nvSpPr>
          <p:cNvPr id="5" name="Footer Placeholder 4">
            <a:extLst/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>
            <a:extLst/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57150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6: Electricity Knowledge Mat</a:t>
            </a:r>
          </a:p>
        </p:txBody>
      </p:sp>
      <p:graphicFrame>
        <p:nvGraphicFramePr>
          <p:cNvPr id="3" name="Content Placeholder 3">
            <a:extLst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050404"/>
              </p:ext>
            </p:extLst>
          </p:nvPr>
        </p:nvGraphicFramePr>
        <p:xfrm>
          <a:off x="142875" y="549275"/>
          <a:ext cx="8867774" cy="592376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13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3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959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Electrical symbols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Electricity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53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conductor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Some materials let electricity pass through them easily. These materials are known as electrical conductors.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012">
                <a:tc vMerge="1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7" marB="4573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7" marB="4573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Electricity travels at the speed of light. That's more than 186,000 miles per second!</a:t>
                      </a:r>
                      <a:endParaRPr lang="en-GB" sz="9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322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insulator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Plastic, wood, glass and rubber are good electrical insulators.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63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5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Electricity comes from the power station, the wind, the sun, water and even an animal’s poo!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738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socket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socket is a safe device to plug your electrical items into at home. Almost every room at home will have at least one socket.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4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5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Electricity is a type of energy that builds up in one place (static), or flows from one place to another (current electricity).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8064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series circuits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series circuit is one that has more than one resistor, but only one path through which the electricity (electrons) flows.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008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cells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 electrical cell is a device that is used to generate electricity, or one that is used to make chemical reactions possible by applying electricity.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162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5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Coal is the biggest source of energy for producing electricity. Coal is burned in furnaces that boil water and create steam.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3273">
                <a:tc rowSpan="3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volts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Voltage is an electrical potential difference, the difference in electric potential between two places.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Important facts to know by the end of the electricity topic: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95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popular way of generating electricity is through hydropower. This is a process where electricity is made by water which spins turbines attached to generators.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Know that the brightness of a bulb is associated with the voltage.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Compare and give reasons for variations in how components function.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 recognised symbols when representing a simple circuit in a diagram.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Construct simple series circuits.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 able to answer questions about what happens when they try different components, for example; switches, bulbs, buzzers and motors.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4959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generator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machine that converts energy into electricity.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794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turbine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machine that creates continuous power in which a wheel, or something similar, moves round and round by fast moving water, steam, gas or air.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2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bolt of lightning can measure up to 3,000,000 volts, and lasts less than one second!</a:t>
                      </a:r>
                      <a:endParaRPr lang="en-GB" sz="9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14017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fuses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These are safety devices. A fuse is a strip of wire that melts and breaks an electric circuit if it goes over a safe level.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Electric fields work in a similar way to gravity. Whereas gravity always attracts, electric fields can either attract or repulse.</a:t>
                      </a:r>
                      <a:endParaRPr lang="en-GB" sz="9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719644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Thomas Edison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He was a great inventor that came up with a way of making the electric light bulb accessible for homes, industry and outside in the streets.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pic>
        <p:nvPicPr>
          <p:cNvPr id="25664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8288" y="950208"/>
            <a:ext cx="2494790" cy="2478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4668</TotalTime>
  <Words>475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Year 6: Electricity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E Hughes</cp:lastModifiedBy>
  <cp:revision>316</cp:revision>
  <dcterms:created xsi:type="dcterms:W3CDTF">2018-11-22T20:08:20Z</dcterms:created>
  <dcterms:modified xsi:type="dcterms:W3CDTF">2020-01-15T17:18:29Z</dcterms:modified>
</cp:coreProperties>
</file>