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7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3970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Light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014902"/>
              </p:ext>
            </p:extLst>
          </p:nvPr>
        </p:nvGraphicFramePr>
        <p:xfrm>
          <a:off x="142875" y="731838"/>
          <a:ext cx="8867774" cy="571341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0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8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5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Light</a:t>
                      </a: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9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wave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One of the characteristics of light is that it behaves like a wave. Light can be defined by its wavelength and frequency. The frequency is how fast the waves vibrate up and down.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69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will travel in a completely straight line until it hits an object that will reflect it.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05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source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Light, or illumination, is a form of energy that travels in waves, like sound. You can find different sources of light, such as a candle or the sun.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Space does not have any light. We can see things in space due to light bouncing off of the objects in space.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Important facts to know by the end of the light topic: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1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concave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lens that curves inwards and reflects light differently as a result.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doesn’t travel as fast when it has to pass through mediums that are different, such as air, water or glass.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light travels in straight lines.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Understand that because light travels in straight lines objects are seen because they give out or reflect light into the eye.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we see things because light travels from light sources to our eyes or from light sources to objects and then to our eyes.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light travels in straight lines and therefore shadows have the same shape as the objects that cast them.  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convex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lens that curves outwards and reflects light differently as a result.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6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filters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filter is a transparent material that absorbs some colours and allows others to pass through.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ight that we see from the sun actually left the sun ten minutes before we see it.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52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lens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lens is a curved piece of glass or plastic designed to refract light in a specific way.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can be controlled and produced in so many ways. A camera can control the amount of light that comes into the camera lens. We also use light in televisions, medical systems, copy machines, telescopes and satellites.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94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retina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retina is at the back of your eye and it has light-sensitive cells called rods and cones.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77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cornea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cornea is thin, clear and covers your eye. It's important because it helps you see by focusing light as it enters the eye.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17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Light is used by plants to convert the light into energy as their ‘food’. The process is called ‘photosynthesis’ and converts carbon dioxide through the energy of the light.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294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iris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By opening and closing the pupil, the iris can control the amount of light that enters the eye.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94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pupil</a:t>
                      </a: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pupil can be compared with the shutter of a camera. It is surrounded by the iris which is the coloured part of the eye.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6686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7163" y="731838"/>
            <a:ext cx="2384425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4675</TotalTime>
  <Words>503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6: Light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E Hughes</cp:lastModifiedBy>
  <cp:revision>316</cp:revision>
  <dcterms:created xsi:type="dcterms:W3CDTF">2018-11-22T20:08:20Z</dcterms:created>
  <dcterms:modified xsi:type="dcterms:W3CDTF">2020-01-15T17:15:22Z</dcterms:modified>
</cp:coreProperties>
</file>