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7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3/11/2022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85916" y="37132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1800" b="1" dirty="0" smtClean="0">
                <a:solidFill>
                  <a:srgbClr val="A14824"/>
                </a:solidFill>
                <a:latin typeface="Century Gothic" panose="020B0502020202020204" pitchFamily="34" charset="0"/>
              </a:rPr>
              <a:t>What’s it like to live in Bootle?</a:t>
            </a:r>
            <a:r>
              <a:rPr lang="en-GB" altLang="en-US" sz="1800" b="1" dirty="0" smtClean="0">
                <a:solidFill>
                  <a:srgbClr val="A14824"/>
                </a:solidFill>
                <a:latin typeface="Century Gothic" panose="020B0502020202020204" pitchFamily="34" charset="0"/>
              </a:rPr>
              <a:t> </a:t>
            </a:r>
            <a:r>
              <a:rPr lang="en-GB" altLang="en-US" sz="1800" b="1" dirty="0" smtClean="0">
                <a:solidFill>
                  <a:srgbClr val="A14824"/>
                </a:solidFill>
                <a:latin typeface="Century Gothic" panose="020B0502020202020204" pitchFamily="34" charset="0"/>
              </a:rPr>
              <a:t>Knowledge Organiser Y3 Spring</a:t>
            </a:r>
            <a:endParaRPr lang="en-GB" altLang="en-US" sz="1800" b="1" dirty="0">
              <a:solidFill>
                <a:srgbClr val="A14824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46164"/>
              </p:ext>
            </p:extLst>
          </p:nvPr>
        </p:nvGraphicFramePr>
        <p:xfrm>
          <a:off x="0" y="539639"/>
          <a:ext cx="8972550" cy="640987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30405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004734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3467062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2070349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35761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lvl="0"/>
                      <a:endParaRPr lang="en-GB" sz="180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Exciting Books</a:t>
                      </a: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566203">
                <a:tc>
                  <a:txBody>
                    <a:bodyPr/>
                    <a:lstStyle/>
                    <a:p>
                      <a:r>
                        <a:rPr lang="en-GB" sz="13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Equator</a:t>
                      </a:r>
                      <a:endParaRPr lang="en-GB" sz="13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latin typeface="Century Gothic" panose="020B0502020202020204" pitchFamily="34" charset="0"/>
                        </a:rPr>
                        <a:t>The equator is an imaginary line around the centre of the Earth. It runs East to west half between the North and South poles.</a:t>
                      </a:r>
                      <a:endParaRPr lang="en-GB" sz="800" dirty="0"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r>
                        <a:rPr lang="en-GB" sz="1400" smtClean="0">
                          <a:solidFill>
                            <a:schemeClr val="tx1"/>
                          </a:solidFill>
                        </a:rPr>
                        <a:t>Her Benny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566203">
                <a:tc>
                  <a:txBody>
                    <a:bodyPr/>
                    <a:lstStyle/>
                    <a:p>
                      <a:pPr lvl="0"/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Latitude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Is a way to say where a place is on the earth. It is a region marked by its’ distance North or South of the Equator.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566203">
                <a:tc>
                  <a:txBody>
                    <a:bodyPr/>
                    <a:lstStyle/>
                    <a:p>
                      <a:pPr lvl="0"/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Longitude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Is a way to say where a place is on the earth.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It is measured from an imaginary North South line called the Prime meridian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  <a:tr h="230489">
                <a:tc rowSpan="2">
                  <a:txBody>
                    <a:bodyPr/>
                    <a:lstStyle/>
                    <a:p>
                      <a:pPr lvl="0"/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Northern</a:t>
                      </a:r>
                      <a:r>
                        <a:rPr lang="en-GB" sz="1300" b="1" baseline="0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 Hemisphere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equator divides the Earth into two equal parts. The top part is called the Northern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Hemisphere.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500" b="1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Knowledge you should know by the end of this topic</a:t>
                      </a:r>
                      <a:endParaRPr lang="en-GB" sz="15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19031"/>
                  </a:ext>
                </a:extLst>
              </a:tr>
              <a:tr h="3059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Some Major UK 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C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ities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11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lvl="0"/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Southern</a:t>
                      </a:r>
                      <a:r>
                        <a:rPr lang="en-GB" sz="1300" b="1" baseline="0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 Hemisphere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equator divides the Earth into two equal parts. The bottom part is called the Southern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Hemisphere.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Where Bootle is in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the UK in relation to some major cities and some counties.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sz="140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Where Bootle is in the World.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40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Bootle is like both in terms of its’ human and physical characteristics.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40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How Bootle has changed over time.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400" b="1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baseline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Also, I 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should also be able to express my views about Bootle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ie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my likes and dislikes.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673628"/>
                  </a:ext>
                </a:extLst>
              </a:tr>
              <a:tr h="4370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Liverpool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London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Edinburgh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Birmingham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Manchester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362411"/>
                  </a:ext>
                </a:extLst>
              </a:tr>
              <a:tr h="566203">
                <a:tc>
                  <a:txBody>
                    <a:bodyPr/>
                    <a:lstStyle/>
                    <a:p>
                      <a:pPr lvl="0"/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Climate</a:t>
                      </a:r>
                      <a:r>
                        <a:rPr lang="en-GB" sz="1300" b="1" baseline="0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 Zone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Climate zones are areas with  distinct climates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which occur in an East to west direction around the earth. 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860681"/>
                  </a:ext>
                </a:extLst>
              </a:tr>
              <a:tr h="447008">
                <a:tc>
                  <a:txBody>
                    <a:bodyPr/>
                    <a:lstStyle/>
                    <a:p>
                      <a:pPr lvl="0"/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Settlement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settlement is any form of human dwelling ranging from the smallest house to the largest city.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794188"/>
                  </a:ext>
                </a:extLst>
              </a:tr>
              <a:tr h="566203">
                <a:tc>
                  <a:txBody>
                    <a:bodyPr/>
                    <a:lstStyle/>
                    <a:p>
                      <a:pPr lvl="0"/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Land</a:t>
                      </a:r>
                      <a:r>
                        <a:rPr lang="en-GB" sz="1300" b="1" baseline="0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 Use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Land use is when land is used for a specific purpose – residential, farming, recreation, transportation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and commercial.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Counties</a:t>
                      </a:r>
                      <a:r>
                        <a:rPr lang="en-GB" sz="1400" b="1" baseline="0" dirty="0" smtClean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 near to Bootle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Century Gothic" pitchFamily="34"/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925030"/>
                  </a:ext>
                </a:extLst>
              </a:tr>
              <a:tr h="240724">
                <a:tc rowSpan="2">
                  <a:txBody>
                    <a:bodyPr/>
                    <a:lstStyle/>
                    <a:p>
                      <a:pPr lvl="0"/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Map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map</a:t>
                      </a:r>
                      <a:r>
                        <a:rPr lang="en-GB" sz="8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is a drawing of all or part of the earth’s surface to show where things are.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857148"/>
                  </a:ext>
                </a:extLst>
              </a:tr>
              <a:tr h="2062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Merseyside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Lancashire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Cheshire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Greater</a:t>
                      </a:r>
                      <a:r>
                        <a:rPr lang="en-GB" sz="12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Manchester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6770909"/>
                  </a:ext>
                </a:extLst>
              </a:tr>
              <a:tr h="447008">
                <a:tc>
                  <a:txBody>
                    <a:bodyPr/>
                    <a:lstStyle/>
                    <a:p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Map Scale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Map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Scale is the relationship between distance on a map and distance in real life.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7457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Aerial</a:t>
                      </a:r>
                      <a:r>
                        <a:rPr lang="en-GB" sz="1300" b="1" baseline="0" dirty="0" smtClean="0">
                          <a:solidFill>
                            <a:srgbClr val="A14824"/>
                          </a:solidFill>
                          <a:latin typeface="Century Gothic" panose="020B0502020202020204" pitchFamily="34" charset="0"/>
                        </a:rPr>
                        <a:t> photograph</a:t>
                      </a:r>
                      <a:endParaRPr lang="en-GB" sz="13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Aerial photography is the process of taking photographs</a:t>
                      </a:r>
                      <a:r>
                        <a:rPr lang="en-GB" sz="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of an area from above.</a:t>
                      </a:r>
                      <a:endParaRPr lang="en-GB" sz="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GB" sz="1200" b="0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8" marB="45728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2392962"/>
                  </a:ext>
                </a:extLst>
              </a:tr>
            </a:tbl>
          </a:graphicData>
        </a:graphic>
      </p:graphicFrame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6" y="763479"/>
            <a:ext cx="2937563" cy="170703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74803770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355</Words>
  <Application>Microsoft Office PowerPoint</Application>
  <PresentationFormat>On-screen Show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What’s it like to live in Bootle? Knowledge Organiser Y3 Spring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 Mortimore</cp:lastModifiedBy>
  <cp:revision>118</cp:revision>
  <dcterms:created xsi:type="dcterms:W3CDTF">2019-01-14T16:39:51Z</dcterms:created>
  <dcterms:modified xsi:type="dcterms:W3CDTF">2022-03-11T12:07:02Z</dcterms:modified>
</cp:coreProperties>
</file>