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81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84"/>
    <a:srgbClr val="7C5DA3"/>
    <a:srgbClr val="E8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8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/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/>
          </p:cNvPr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3/11/2020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/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/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/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dirty="0">
              <a:latin typeface="Calibri" panose="020F050202020403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22CA93-F4EA-4581-9A60-0C42B300E616}" type="slidenum">
              <a:rPr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85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/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/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3/11/2020</a:t>
            </a:fld>
            <a:endParaRPr dirty="0"/>
          </a:p>
        </p:txBody>
      </p:sp>
      <p:sp>
        <p:nvSpPr>
          <p:cNvPr id="5" name="Footer Placeholder 4">
            <a:extLst/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>
            <a:extLst/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>
            <a:extLst/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/>
          </p:cNvPr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3/11/2020</a:t>
            </a:fld>
            <a:endParaRPr dirty="0"/>
          </a:p>
        </p:txBody>
      </p:sp>
      <p:sp>
        <p:nvSpPr>
          <p:cNvPr id="7" name="Slide Number Placeholder 5">
            <a:extLst/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/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3/11/2020</a:t>
            </a:fld>
            <a:endParaRPr dirty="0"/>
          </a:p>
        </p:txBody>
      </p:sp>
      <p:sp>
        <p:nvSpPr>
          <p:cNvPr id="5" name="Footer Placeholder 4">
            <a:extLst/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>
            <a:extLst/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25413" y="157163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</a:t>
            </a:r>
            <a:r>
              <a:rPr lang="en-GB" altLang="en-US" sz="3200" b="1" dirty="0" smtClean="0">
                <a:solidFill>
                  <a:srgbClr val="7FC184"/>
                </a:solidFill>
                <a:latin typeface="Century Gothic" panose="020B0502020202020204" pitchFamily="34" charset="0"/>
              </a:rPr>
              <a:t>3 Summer : </a:t>
            </a:r>
            <a:r>
              <a:rPr lang="en-GB" altLang="en-US" sz="32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Plants </a:t>
            </a:r>
            <a:r>
              <a:rPr lang="en-GB" altLang="en-US" sz="3200" b="1" dirty="0" smtClean="0">
                <a:solidFill>
                  <a:srgbClr val="7FC184"/>
                </a:solidFill>
                <a:latin typeface="Century Gothic" panose="020B0502020202020204" pitchFamily="34" charset="0"/>
              </a:rPr>
              <a:t>Knowledge Organiser</a:t>
            </a:r>
            <a:endParaRPr lang="en-GB" altLang="en-US" sz="3200" b="1" dirty="0">
              <a:solidFill>
                <a:srgbClr val="7FC184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Content Placeholder 3">
            <a:extLst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272338"/>
              </p:ext>
            </p:extLst>
          </p:nvPr>
        </p:nvGraphicFramePr>
        <p:xfrm>
          <a:off x="125414" y="649288"/>
          <a:ext cx="8867774" cy="565159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13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3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1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8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981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plants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989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roots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root is the part of a plant that typically lies below the surface of the soil. 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96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Trees are more than just part of our natural landscape. They provide shelter and food for wildlife.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312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stem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stem is the 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plant axis that bears buds and shoots with leaves.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54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nutrients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Nutrients are the food the plant wants. Most of the plant’s nutrients comes from the soil.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Trees absorb carbon dioxide and produce breathable air.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932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large </a:t>
                      </a: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tree can consume 100 gallons of water out of the ground in one day.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pollination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Pollination is the act of transferring pollen grains from the male anther of a flower to the female stigma.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 facts to know by the end of the plant topic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Not only do trees provide shade in the summer, but they serve as a windbreak in the winter too.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372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seed dispersal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Seed dispersal is the movement or transport of seeds away from the parent plant</a:t>
                      </a: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the function of the different parts of the flowering plant.</a:t>
                      </a:r>
                    </a:p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Identify and know the names of: stem; roots; leaves and flowers.</a:t>
                      </a:r>
                    </a:p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what a plant needs to grow.</a:t>
                      </a:r>
                    </a:p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that light, air, water, nutrients from soil are all important for plant growth.</a:t>
                      </a:r>
                    </a:p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Find out how water is transported within a plant.</a:t>
                      </a:r>
                    </a:p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the part that flowers play in the life cycle of a flowering plant.</a:t>
                      </a:r>
                    </a:p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about pollination, seed formation and seed dispersal.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8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oldest known living tree is 4,800 years old.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950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fertiliser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Fertilisers are used to increase the rate of a plant’s growth.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854704"/>
                  </a:ext>
                </a:extLst>
              </a:tr>
              <a:tr h="219272">
                <a:tc vMerge="1">
                  <a:txBody>
                    <a:bodyPr/>
                    <a:lstStyle/>
                    <a:p>
                      <a:pPr lvl="0"/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Trees are able to communicate and defend themselves against attacking insects.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330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seed formation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seed is a small baby plant enclosed in a covering called the seed coat, usually with some stored food.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11243"/>
                  </a:ext>
                </a:extLst>
              </a:tr>
              <a:tr h="259882">
                <a:tc vMerge="1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seed formation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4" marB="4573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Several centuries ago in Holland, tulips were more valuable than gold.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868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stigma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stigma is usually sticky and receives pollen.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362252"/>
                  </a:ext>
                </a:extLst>
              </a:tr>
              <a:tr h="170922">
                <a:tc vMerge="1">
                  <a:txBody>
                    <a:bodyPr/>
                    <a:lstStyle/>
                    <a:p>
                      <a:pPr lvl="0"/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Some plants such as orchids do not need soil to grow-they get all of their nutrients from the air.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8602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anther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stamen has a pollen producing structure at the end which is called the anther.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644395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soil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soil has water and nutrients that a plant needs to grow healthily.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Broccoli is actually a flower.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66210"/>
                  </a:ext>
                </a:extLst>
              </a:tr>
            </a:tbl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056A73DD-C5B0-47BA-BC9E-8BF3CF3CB2B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5570" y="1119331"/>
            <a:ext cx="1235681" cy="179532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4DC7B2C-4FDA-4F65-B109-5C8B5214D6F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8421" y="1119331"/>
            <a:ext cx="1347788" cy="179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63017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4679</TotalTime>
  <Words>413</Words>
  <Application>Microsoft Office PowerPoint</Application>
  <PresentationFormat>On-screen Show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Year 3 Summer : Plants Knowledge Organiser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S Mortimore</cp:lastModifiedBy>
  <cp:revision>317</cp:revision>
  <dcterms:created xsi:type="dcterms:W3CDTF">2018-11-22T20:08:20Z</dcterms:created>
  <dcterms:modified xsi:type="dcterms:W3CDTF">2020-03-11T17:15:24Z</dcterms:modified>
</cp:coreProperties>
</file>