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67" r:id="rId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C184"/>
    <a:srgbClr val="7C5DA3"/>
    <a:srgbClr val="E8F4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173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/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>
            <a:extLst/>
          </p:cNvPr>
          <p:cNvSpPr txBox="1"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260E3AB-A214-46AC-B714-38E1077F4210}" type="datetime1">
              <a:rPr lang="en-US"/>
              <a:pPr>
                <a:defRPr/>
              </a:pPr>
              <a:t>6/17/2020</a:t>
            </a:fld>
            <a:endParaRPr dirty="0"/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371600" y="1143000"/>
            <a:ext cx="4114800" cy="3086100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>
            <a:extLst/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>
            <a:extLst/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>
            <a:extLst/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7FFE9782-B39A-456D-B559-606D159CA9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941018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/>
          </p:cNvPr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/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/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F6E71-F28E-4A4D-8F6E-08086644DBA4}" type="datetime1">
              <a:rPr lang="en-US"/>
              <a:pPr>
                <a:defRPr/>
              </a:pPr>
              <a:t>6/17/2020</a:t>
            </a:fld>
            <a:endParaRPr dirty="0"/>
          </a:p>
        </p:txBody>
      </p:sp>
      <p:sp>
        <p:nvSpPr>
          <p:cNvPr id="5" name="Footer Placeholder 4">
            <a:extLst/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>
            <a:extLst/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377DA-A267-4647-81C6-C466F7142076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62358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59800" y="6445250"/>
            <a:ext cx="5842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1"/>
          <p:cNvSpPr txBox="1">
            <a:spLocks/>
          </p:cNvSpPr>
          <p:nvPr userDrawn="1"/>
        </p:nvSpPr>
        <p:spPr>
          <a:xfrm>
            <a:off x="3044825" y="6491288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="ctr" anchorCtr="1"/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2" name="Title 1">
            <a:extLst/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/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>
            <a:extLst/>
          </p:cNvPr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7800-02E1-4CC2-842C-5DD9EF076BD8}" type="datetime1">
              <a:rPr lang="en-US"/>
              <a:pPr>
                <a:defRPr/>
              </a:pPr>
              <a:t>6/17/2020</a:t>
            </a:fld>
            <a:endParaRPr dirty="0"/>
          </a:p>
        </p:txBody>
      </p:sp>
      <p:sp>
        <p:nvSpPr>
          <p:cNvPr id="7" name="Slide Number Placeholder 5">
            <a:extLst/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EA453-0036-4CA1-AAD5-3FEF21499C5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98357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>
            <a:extLst/>
          </p:cNvPr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5D77DB5-6A83-421E-87BA-90BC53525E43}" type="datetime1">
              <a:rPr lang="en-US"/>
              <a:pPr>
                <a:defRPr/>
              </a:pPr>
              <a:t>6/17/2020</a:t>
            </a:fld>
            <a:endParaRPr dirty="0"/>
          </a:p>
        </p:txBody>
      </p:sp>
      <p:sp>
        <p:nvSpPr>
          <p:cNvPr id="5" name="Footer Placeholder 4">
            <a:extLst/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>
            <a:extLst/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16442C7D-46E7-460A-A6DD-F655CDEAA14A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9" r:id="rId1"/>
    <p:sldLayoutId id="2147484220" r:id="rId2"/>
  </p:sldLayoutIdLst>
  <p:transition spd="slow"/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142875" y="157163"/>
            <a:ext cx="8867775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2800" b="1" dirty="0">
                <a:solidFill>
                  <a:srgbClr val="7FC184"/>
                </a:solidFill>
                <a:latin typeface="Century Gothic" panose="020B0502020202020204" pitchFamily="34" charset="0"/>
              </a:rPr>
              <a:t>Year 3: </a:t>
            </a:r>
            <a:r>
              <a:rPr lang="en-GB" altLang="en-US" sz="2800" b="1" dirty="0" smtClean="0">
                <a:solidFill>
                  <a:srgbClr val="7FC184"/>
                </a:solidFill>
                <a:latin typeface="Century Gothic" panose="020B0502020202020204" pitchFamily="34" charset="0"/>
              </a:rPr>
              <a:t>Forces and Magnets Knowledge Mat</a:t>
            </a:r>
            <a:endParaRPr lang="en-GB" altLang="en-US" sz="2800" b="1" dirty="0">
              <a:solidFill>
                <a:srgbClr val="7FC184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" name="Content Placeholder 3">
            <a:extLst/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7712939"/>
              </p:ext>
            </p:extLst>
          </p:nvPr>
        </p:nvGraphicFramePr>
        <p:xfrm>
          <a:off x="142875" y="649289"/>
          <a:ext cx="8696325" cy="613317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348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2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4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1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0248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Subject Specific Vocabulary</a:t>
                      </a: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Interesting Book</a:t>
                      </a: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/>
                      <a:r>
                        <a:rPr lang="en-GB" sz="1600" dirty="0">
                          <a:solidFill>
                            <a:srgbClr val="7FC184"/>
                          </a:solidFill>
                          <a:latin typeface="Century Gothic" pitchFamily="34"/>
                        </a:rPr>
                        <a:t>Sticky Knowledge about </a:t>
                      </a:r>
                      <a:r>
                        <a:rPr lang="en-GB" sz="1600" dirty="0" smtClean="0">
                          <a:solidFill>
                            <a:srgbClr val="7FC184"/>
                          </a:solidFill>
                          <a:latin typeface="Century Gothic" pitchFamily="34"/>
                        </a:rPr>
                        <a:t>forces </a:t>
                      </a:r>
                      <a:r>
                        <a:rPr lang="en-GB" sz="1600" dirty="0">
                          <a:solidFill>
                            <a:srgbClr val="7FC184"/>
                          </a:solidFill>
                          <a:latin typeface="Century Gothic" pitchFamily="34"/>
                        </a:rPr>
                        <a:t>and magnets</a:t>
                      </a:r>
                    </a:p>
                  </a:txBody>
                  <a:tcPr marL="91437" marR="91437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231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friction</a:t>
                      </a:r>
                      <a:endParaRPr lang="en-GB" sz="14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When one thing rubs against another.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lvl="0" algn="ctr"/>
                      <a:endParaRPr lang="en-GB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30" marB="4573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032">
                <a:tc rowSpan="2">
                  <a:txBody>
                    <a:bodyPr/>
                    <a:lstStyle/>
                    <a:p>
                      <a:r>
                        <a:rPr lang="en-GB" sz="1400" b="1" dirty="0" smtClean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push</a:t>
                      </a:r>
                      <a:endParaRPr lang="en-GB" sz="14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To</a:t>
                      </a:r>
                      <a:r>
                        <a:rPr lang="en-GB" sz="9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push something is to move it away from you by pressing against it.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93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Frictional force is any force that is caused due to friction. An example of this might be when you put on the brakes on your bike. </a:t>
                      </a:r>
                      <a:endParaRPr lang="en-GB" sz="1000" b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7696">
                <a:tc rowSpan="2">
                  <a:txBody>
                    <a:bodyPr/>
                    <a:lstStyle/>
                    <a:p>
                      <a:r>
                        <a:rPr lang="en-GB" sz="1400" b="1" dirty="0" smtClean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pull</a:t>
                      </a:r>
                      <a:endParaRPr lang="en-GB" sz="14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To</a:t>
                      </a:r>
                      <a:r>
                        <a:rPr lang="en-GB" sz="9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pull something is to get hold of it and make it come towards you or follow you.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72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Surface resistance is the force on objects moving across a surface, such as an ice-skater skating on ice.</a:t>
                      </a:r>
                      <a:endParaRPr lang="en-GB" sz="1000" b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9812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rough</a:t>
                      </a:r>
                      <a:endParaRPr lang="en-GB" sz="14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</a:t>
                      </a:r>
                      <a:r>
                        <a:rPr lang="en-GB" sz="9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surface</a:t>
                      </a:r>
                      <a:r>
                        <a:rPr lang="en-GB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that is not smooth,  is uneven</a:t>
                      </a:r>
                      <a:r>
                        <a:rPr lang="en-GB" sz="9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and has a high level of friction.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046">
                <a:tc rowSpan="2">
                  <a:txBody>
                    <a:bodyPr/>
                    <a:lstStyle/>
                    <a:p>
                      <a:r>
                        <a:rPr lang="en-GB" sz="1400" b="1" dirty="0" smtClean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Smooth</a:t>
                      </a: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</a:t>
                      </a:r>
                      <a:r>
                        <a:rPr lang="en-GB" sz="9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surface</a:t>
                      </a:r>
                      <a:r>
                        <a:rPr lang="en-GB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that is not rough, </a:t>
                      </a:r>
                      <a:r>
                        <a:rPr lang="en-GB" sz="9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has an even surface with a low level of friction.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Any kind of force is really just a push or a pull.</a:t>
                      </a:r>
                      <a:endParaRPr lang="en-GB" sz="1000" b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938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2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Important facts to know by the end of the </a:t>
                      </a:r>
                      <a:r>
                        <a:rPr lang="en-GB" sz="1200" b="1" dirty="0" smtClean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forces </a:t>
                      </a:r>
                      <a:r>
                        <a:rPr lang="en-GB" sz="12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and magnets topic:</a:t>
                      </a: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459">
                <a:tc rowSpan="2">
                  <a:txBody>
                    <a:bodyPr/>
                    <a:lstStyle/>
                    <a:p>
                      <a:r>
                        <a:rPr lang="en-GB" sz="1400" b="1" dirty="0" smtClean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magnetic field</a:t>
                      </a:r>
                      <a:endParaRPr lang="en-GB" sz="14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 magnetic field is the area around the magnet where it can attract or repel things. 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Gravity is the pulling force acting between the Earth and a falling object, for example when you drop something. Gravity pulls objects to the ground.</a:t>
                      </a:r>
                      <a:endParaRPr lang="en-GB" sz="1000" b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730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Predict </a:t>
                      </a: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whether two magnets will attract or repeal each other.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Know that magnets have two poles</a:t>
                      </a:r>
                      <a:r>
                        <a:rPr lang="en-GB" sz="1100" b="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.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Know that friction is two surfaces rubbing together  that can create heat or</a:t>
                      </a:r>
                      <a:r>
                        <a:rPr lang="en-GB" sz="1100" b="0" baseline="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 can damage the two surfaces.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baseline="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Know that friction can slow down a moving object.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baseline="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Know that a push or a pull is a force.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endParaRPr lang="en-GB" sz="1100" b="0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9410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magnetic pole</a:t>
                      </a: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Magnetic poles are</a:t>
                      </a:r>
                      <a:r>
                        <a:rPr lang="en-GB" sz="9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found at the</a:t>
                      </a:r>
                      <a:r>
                        <a:rPr lang="en-GB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geographic north pole and </a:t>
                      </a:r>
                      <a:r>
                        <a:rPr lang="en-GB" sz="9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at </a:t>
                      </a:r>
                      <a:r>
                        <a:rPr lang="en-GB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</a:t>
                      </a:r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geographic south </a:t>
                      </a:r>
                      <a:r>
                        <a:rPr lang="en-GB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pole</a:t>
                      </a:r>
                      <a:r>
                        <a:rPr lang="en-GB" sz="9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on the earth. 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3394">
                <a:tc vMerge="1">
                  <a:txBody>
                    <a:bodyPr/>
                    <a:lstStyle/>
                    <a:p>
                      <a:endParaRPr lang="en-GB" sz="14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Earth is a very big magnet. Its North and South poles are highly magnetic.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8964">
                <a:tc rowSpan="2">
                  <a:txBody>
                    <a:bodyPr/>
                    <a:lstStyle/>
                    <a:p>
                      <a:r>
                        <a:rPr lang="en-GB" sz="1400" b="1" dirty="0" smtClean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repel</a:t>
                      </a:r>
                      <a:endParaRPr lang="en-GB" sz="14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When you bring two like magnetic poles together they will repel. 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092402"/>
                  </a:ext>
                </a:extLst>
              </a:tr>
              <a:tr h="103443">
                <a:tc vMerge="1">
                  <a:txBody>
                    <a:bodyPr/>
                    <a:lstStyle/>
                    <a:p>
                      <a:endParaRPr lang="en-GB" sz="14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 magnet always has north and south poles. Cutting a magnet in half makes two magnets, each with two poles.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62290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attract </a:t>
                      </a: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When you bring two opposite magnetic</a:t>
                      </a:r>
                      <a:r>
                        <a:rPr lang="en-GB" sz="9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poles together they will attract.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679039">
                <a:tc vMerge="1">
                  <a:txBody>
                    <a:bodyPr/>
                    <a:lstStyle/>
                    <a:p>
                      <a:endParaRPr lang="en-GB" sz="14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Magnets only attract certain types of metals, other materials such as glass, plastic and wood aren't attracted.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Know Mats v 3</Template>
  <TotalTime>4694</TotalTime>
  <Words>387</Words>
  <Application>Microsoft Office PowerPoint</Application>
  <PresentationFormat>On-screen Show (4:3)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Year 3: Forces and Magnets Knowledge 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Knowledge Mat</dc:title>
  <dc:creator>Clive Davies OBE, Director</dc:creator>
  <cp:lastModifiedBy>S Mortimore</cp:lastModifiedBy>
  <cp:revision>320</cp:revision>
  <dcterms:created xsi:type="dcterms:W3CDTF">2018-11-22T20:08:20Z</dcterms:created>
  <dcterms:modified xsi:type="dcterms:W3CDTF">2020-06-17T14:24:51Z</dcterms:modified>
</cp:coreProperties>
</file>