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6/17/2020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6/17/2020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6/17/2020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6/17/2020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</a:t>
            </a:r>
            <a:r>
              <a:rPr lang="en-GB" altLang="en-US" sz="2800" b="1" dirty="0" smtClean="0">
                <a:solidFill>
                  <a:srgbClr val="7FC184"/>
                </a:solidFill>
                <a:latin typeface="Century Gothic" panose="020B0502020202020204" pitchFamily="34" charset="0"/>
              </a:rPr>
              <a:t>Forces and Magnets Knowledge Mat</a:t>
            </a:r>
            <a:endParaRPr lang="en-GB" altLang="en-US" sz="2800" b="1" dirty="0">
              <a:solidFill>
                <a:srgbClr val="7FC18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712939"/>
              </p:ext>
            </p:extLst>
          </p:nvPr>
        </p:nvGraphicFramePr>
        <p:xfrm>
          <a:off x="142875" y="649289"/>
          <a:ext cx="8696325" cy="613317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4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24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</a:t>
                      </a:r>
                      <a:r>
                        <a:rPr lang="en-GB" sz="1600" dirty="0" smtClean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forces </a:t>
                      </a:r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and magnets</a:t>
                      </a: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31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friction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one thing rubs against another.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32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push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push something is to move it away from you by pressing against it.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Frictional force is any force that is caused due to friction. An example of this might be when you put on the brakes on your bike. </a:t>
                      </a:r>
                      <a:endParaRPr lang="en-GB" sz="10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696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pull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pull something is to get hold of it and make it come towards you or follow you.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Surface resistance is the force on objects moving across a surface, such as an ice-skater skating on ice.</a:t>
                      </a:r>
                      <a:endParaRPr lang="en-GB" sz="10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812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rough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surface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that is not smooth,  is uneven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has a high level of friction.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046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Smooth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surface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that is not rough, 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has an even surface with a low level of friction.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Any kind of force is really just a push or a pull.</a:t>
                      </a:r>
                      <a:endParaRPr lang="en-GB" sz="10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3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forces 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and magnets topic: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459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magnetic field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magnetic field is the area around the magnet where it can attract or repel things.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Gravity is the pulling force acting between the Earth and a falling object, for example when you drop something. Gravity pulls objects to the ground.</a:t>
                      </a:r>
                      <a:endParaRPr lang="en-GB" sz="10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Predict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whether two magnets will attract or repeal each other.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magnets have two poles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friction is two surfaces rubbing together  that can create heat or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can damage the two surfaces.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friction can slow down a moving object.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a push or a pull is a force.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41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magnetic pole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Magnetic poles are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found at the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geographic north pole and 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at 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geographic south 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pole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on the earth.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394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Earth is a very big magnet. Its North and South poles are highly magnetic.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8964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repel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you bring two like magnetic poles together they will repel.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092402"/>
                  </a:ext>
                </a:extLst>
              </a:tr>
              <a:tr h="103443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magnet always has north and south poles. Cutting a magnet in half makes two magnets, each with two poles.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229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attract 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you bring two opposite magnetic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poles together they will attract.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79039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Magnets only attract certain types of metals, other materials such as glass, plastic and wood aren't attracted.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4694</TotalTime>
  <Words>387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3: Forces and Magnets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 Mortimore</cp:lastModifiedBy>
  <cp:revision>320</cp:revision>
  <dcterms:created xsi:type="dcterms:W3CDTF">2018-11-22T20:08:20Z</dcterms:created>
  <dcterms:modified xsi:type="dcterms:W3CDTF">2020-06-17T14:24:51Z</dcterms:modified>
</cp:coreProperties>
</file>