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1761" r:id="rId2"/>
  </p:sldIdLst>
  <p:sldSz cx="9144000" cy="6858000" type="screen4x3"/>
  <p:notesSz cx="6858000" cy="9144000"/>
  <p:defaultTextStyle>
    <a:defPPr>
      <a:defRPr lang="en-GB"/>
    </a:defPPr>
    <a:lvl1pPr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5pPr>
    <a:lvl6pPr marL="2286000" algn="l" defTabSz="914400" rtl="0" eaLnBrk="1" latinLnBrk="0" hangingPunct="1">
      <a:defRPr kern="1200">
        <a:solidFill>
          <a:schemeClr val="tx1"/>
        </a:solidFill>
        <a:latin typeface="Calibri" panose="020F0502020204030204" pitchFamily="34" charset="0"/>
        <a:ea typeface="+mn-ea"/>
        <a:cs typeface="+mn-cs"/>
      </a:defRPr>
    </a:lvl6pPr>
    <a:lvl7pPr marL="2743200" algn="l" defTabSz="914400" rtl="0" eaLnBrk="1" latinLnBrk="0" hangingPunct="1">
      <a:defRPr kern="1200">
        <a:solidFill>
          <a:schemeClr val="tx1"/>
        </a:solidFill>
        <a:latin typeface="Calibri" panose="020F0502020204030204" pitchFamily="34" charset="0"/>
        <a:ea typeface="+mn-ea"/>
        <a:cs typeface="+mn-cs"/>
      </a:defRPr>
    </a:lvl7pPr>
    <a:lvl8pPr marL="3200400" algn="l" defTabSz="914400" rtl="0" eaLnBrk="1" latinLnBrk="0" hangingPunct="1">
      <a:defRPr kern="1200">
        <a:solidFill>
          <a:schemeClr val="tx1"/>
        </a:solidFill>
        <a:latin typeface="Calibri" panose="020F0502020204030204" pitchFamily="34" charset="0"/>
        <a:ea typeface="+mn-ea"/>
        <a:cs typeface="+mn-cs"/>
      </a:defRPr>
    </a:lvl8pPr>
    <a:lvl9pPr marL="3657600" algn="l" defTabSz="914400" rtl="0" eaLnBrk="1" latinLnBrk="0" hangingPunct="1">
      <a:defRPr kern="1200">
        <a:solidFill>
          <a:schemeClr val="tx1"/>
        </a:solidFill>
        <a:latin typeface="Calibri" panose="020F050202020403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5DFED"/>
    <a:srgbClr val="EDC2B1"/>
    <a:srgbClr val="A14824"/>
    <a:srgbClr val="7C5DA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
    <a:wholeTbl>
      <a:tcTxStyle>
        <a:font>
          <a:latin typeface="+mn-lt"/>
          <a:ea typeface="+mn-ea"/>
          <a:cs typeface="+mn-cs"/>
        </a:font>
        <a:srgbClr val="000000"/>
      </a:tcTxStyle>
      <a:tcStyle>
        <a:tcBdr>
          <a:left>
            <a:ln w="12701" cap="flat" cmpd="sng" algn="ctr">
              <a:solidFill>
                <a:srgbClr val="FFFFFF"/>
              </a:solidFill>
              <a:prstDash val="solid"/>
              <a:round/>
              <a:headEnd type="none" w="med" len="med"/>
              <a:tailEnd type="none" w="med" len="med"/>
            </a:ln>
          </a:left>
          <a:right>
            <a:ln w="12701" cap="flat" cmpd="sng" algn="ctr">
              <a:solidFill>
                <a:srgbClr val="FFFFFF"/>
              </a:solidFill>
              <a:prstDash val="solid"/>
              <a:round/>
              <a:headEnd type="none" w="med" len="med"/>
              <a:tailEnd type="none" w="med" len="med"/>
            </a:ln>
          </a:right>
          <a:top>
            <a:ln w="12701" cap="flat" cmpd="sng" algn="ctr">
              <a:solidFill>
                <a:srgbClr val="FFFFFF"/>
              </a:solidFill>
              <a:prstDash val="solid"/>
              <a:round/>
              <a:headEnd type="none" w="med" len="med"/>
              <a:tailEnd type="none" w="med" len="med"/>
            </a:ln>
          </a:top>
          <a:bottom>
            <a:ln w="12701" cap="flat" cmpd="sng" algn="ctr">
              <a:solidFill>
                <a:srgbClr val="FFFFFF"/>
              </a:solidFill>
              <a:prstDash val="solid"/>
              <a:round/>
              <a:headEnd type="none" w="med" len="med"/>
              <a:tailEnd type="none" w="med" len="med"/>
            </a:ln>
          </a:bottom>
        </a:tcBdr>
        <a:fill>
          <a:solidFill>
            <a:srgbClr val="E9EBF5"/>
          </a:solidFill>
        </a:fill>
      </a:tcStyle>
    </a:wholeTbl>
    <a:band1H>
      <a:tcStyle>
        <a:tcBdr/>
        <a:fill>
          <a:solidFill>
            <a:srgbClr val="CFD5EA"/>
          </a:solidFill>
        </a:fill>
      </a:tcStyle>
    </a:band1H>
    <a:band2H>
      <a:tcStyle>
        <a:tcBdr/>
      </a:tcStyle>
    </a:band2H>
    <a:band1V>
      <a:tcStyle>
        <a:tcBdr/>
        <a:fill>
          <a:solidFill>
            <a:srgbClr val="CFD5EA"/>
          </a:solidFill>
        </a:fill>
      </a:tcStyle>
    </a:band1V>
    <a:band2V>
      <a:tcStyle>
        <a:tcBdr/>
      </a:tcStyle>
    </a:band2V>
    <a:lastCol>
      <a:tcTxStyle b="on">
        <a:font>
          <a:latin typeface="+mn-lt"/>
          <a:ea typeface="+mn-ea"/>
          <a:cs typeface="+mn-cs"/>
        </a:font>
        <a:srgbClr val="FFFFFF"/>
      </a:tcTxStyle>
      <a:tcStyle>
        <a:tcBdr/>
        <a:fill>
          <a:solidFill>
            <a:srgbClr val="4472C4"/>
          </a:solidFill>
        </a:fill>
      </a:tcStyle>
    </a:lastCol>
    <a:firstCol>
      <a:tcTxStyle b="on">
        <a:font>
          <a:latin typeface="+mn-lt"/>
          <a:ea typeface="+mn-ea"/>
          <a:cs typeface="+mn-cs"/>
        </a:font>
        <a:srgbClr val="FFFFFF"/>
      </a:tcTxStyle>
      <a:tcStyle>
        <a:tcBdr/>
        <a:fill>
          <a:solidFill>
            <a:srgbClr val="4472C4"/>
          </a:solidFill>
        </a:fill>
      </a:tcStyle>
    </a:firstCol>
    <a:lastRow>
      <a:tcTxStyle b="on">
        <a:font>
          <a:latin typeface="+mn-lt"/>
          <a:ea typeface="+mn-ea"/>
          <a:cs typeface="+mn-cs"/>
        </a:font>
        <a:srgbClr val="FFFFFF"/>
      </a:tcTxStyle>
      <a:tcStyle>
        <a:tcBdr>
          <a:top>
            <a:ln w="38103" cap="flat" cmpd="sng" algn="ctr">
              <a:solidFill>
                <a:srgbClr val="FFFFFF"/>
              </a:solidFill>
              <a:prstDash val="solid"/>
              <a:round/>
              <a:headEnd type="none" w="med" len="med"/>
              <a:tailEnd type="none" w="med" len="med"/>
            </a:ln>
          </a:top>
        </a:tcBdr>
        <a:fill>
          <a:solidFill>
            <a:srgbClr val="4472C4"/>
          </a:solidFill>
        </a:fill>
      </a:tcStyle>
    </a:lastRow>
    <a:firstRow>
      <a:tcTxStyle b="on">
        <a:font>
          <a:latin typeface="+mn-lt"/>
          <a:ea typeface="+mn-ea"/>
          <a:cs typeface="+mn-cs"/>
        </a:font>
        <a:srgbClr val="FFFFFF"/>
      </a:tcTxStyle>
      <a:tcStyle>
        <a:tcBdr>
          <a:bottom>
            <a:ln w="38103" cap="flat" cmpd="sng" algn="ctr">
              <a:solidFill>
                <a:srgbClr val="FFFFFF"/>
              </a:solidFill>
              <a:prstDash val="solid"/>
              <a:round/>
              <a:headEnd type="none" w="med" len="med"/>
              <a:tailEnd type="none" w="med" len="med"/>
            </a:ln>
          </a:bottom>
        </a:tcBdr>
        <a:fill>
          <a:solidFill>
            <a:srgbClr val="4472C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p:scale>
          <a:sx n="80" d="100"/>
          <a:sy n="80" d="100"/>
        </p:scale>
        <p:origin x="306" y="-22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061B15CD-B3BF-4CE7-8A9B-4B38EB2BF46E}"/>
              </a:ext>
            </a:extLst>
          </p:cNvPr>
          <p:cNvSpPr txBox="1">
            <a:spLocks noGrp="1"/>
          </p:cNvSpPr>
          <p:nvPr>
            <p:ph type="hdr" sz="quarter"/>
          </p:nvPr>
        </p:nvSpPr>
        <p:spPr>
          <a:xfrm>
            <a:off x="0" y="0"/>
            <a:ext cx="2971800" cy="458788"/>
          </a:xfrm>
          <a:prstGeom prst="rect">
            <a:avLst/>
          </a:prstGeom>
          <a:noFill/>
          <a:ln>
            <a:noFill/>
          </a:ln>
        </p:spPr>
        <p:txBody>
          <a:bodyPr vert="horz" wrap="square" lIns="91440" tIns="45720" rIns="91440" bIns="45720" anchor="t" anchorCtr="0" compatLnSpc="1">
            <a:noAutofit/>
          </a:bodyPr>
          <a:lstStyle>
            <a:lvl1pPr marL="0" marR="0" lvl="0" indent="0" algn="l" defTabSz="457200" rtl="0" eaLnBrk="1" fontAlgn="auto" hangingPunct="1">
              <a:lnSpc>
                <a:spcPct val="100000"/>
              </a:lnSpc>
              <a:spcBef>
                <a:spcPts val="0"/>
              </a:spcBef>
              <a:spcAft>
                <a:spcPts val="0"/>
              </a:spcAft>
              <a:buNone/>
              <a:tabLst/>
              <a:defRPr lang="en-GB" sz="1200" b="0" i="0" u="none" strike="noStrike" kern="1200" cap="none" spc="0" baseline="0" dirty="0">
                <a:solidFill>
                  <a:srgbClr val="000000"/>
                </a:solidFill>
                <a:uFillTx/>
                <a:latin typeface="Calibri"/>
              </a:defRPr>
            </a:lvl1pPr>
          </a:lstStyle>
          <a:p>
            <a:pPr>
              <a:defRPr/>
            </a:pPr>
            <a:endParaRPr dirty="0"/>
          </a:p>
        </p:txBody>
      </p:sp>
      <p:sp>
        <p:nvSpPr>
          <p:cNvPr id="3" name="Date Placeholder 2">
            <a:extLst>
              <a:ext uri="{FF2B5EF4-FFF2-40B4-BE49-F238E27FC236}">
                <a16:creationId xmlns:a16="http://schemas.microsoft.com/office/drawing/2014/main" id="{9BD04B55-0A96-4223-BD45-7A38A8A9AB9F}"/>
              </a:ext>
            </a:extLst>
          </p:cNvPr>
          <p:cNvSpPr txBox="1">
            <a:spLocks noGrp="1"/>
          </p:cNvSpPr>
          <p:nvPr>
            <p:ph type="dt" idx="1"/>
          </p:nvPr>
        </p:nvSpPr>
        <p:spPr>
          <a:xfrm>
            <a:off x="3884613" y="0"/>
            <a:ext cx="2971800" cy="458788"/>
          </a:xfrm>
          <a:prstGeom prst="rect">
            <a:avLst/>
          </a:prstGeom>
          <a:noFill/>
          <a:ln>
            <a:noFill/>
          </a:ln>
        </p:spPr>
        <p:txBody>
          <a:bodyPr vert="horz" wrap="square" lIns="91440" tIns="45720" rIns="91440" bIns="45720" anchor="t" anchorCtr="0" compatLnSpc="1">
            <a:noAutofit/>
          </a:bodyPr>
          <a:lstStyle>
            <a:lvl1pPr marL="0" marR="0" lvl="0" indent="0" algn="r" defTabSz="457200" rtl="0" eaLnBrk="1" fontAlgn="auto" hangingPunct="1">
              <a:lnSpc>
                <a:spcPct val="100000"/>
              </a:lnSpc>
              <a:spcBef>
                <a:spcPts val="0"/>
              </a:spcBef>
              <a:spcAft>
                <a:spcPts val="0"/>
              </a:spcAft>
              <a:buNone/>
              <a:tabLst/>
              <a:defRPr lang="en-GB" sz="1200" b="0" i="0" u="none" strike="noStrike" kern="1200" cap="none" spc="0" baseline="0">
                <a:solidFill>
                  <a:srgbClr val="000000"/>
                </a:solidFill>
                <a:uFillTx/>
                <a:latin typeface="Calibri"/>
              </a:defRPr>
            </a:lvl1pPr>
          </a:lstStyle>
          <a:p>
            <a:pPr>
              <a:defRPr/>
            </a:pPr>
            <a:fld id="{8BDFB27B-4213-485C-A148-AEFB0527EE71}" type="datetime1">
              <a:rPr lang="en-US"/>
              <a:pPr>
                <a:defRPr/>
              </a:pPr>
              <a:t>3/23/2020</a:t>
            </a:fld>
            <a:endParaRPr dirty="0"/>
          </a:p>
        </p:txBody>
      </p:sp>
      <p:sp>
        <p:nvSpPr>
          <p:cNvPr id="4100" name="Slide Image Placeholder 3"/>
          <p:cNvSpPr>
            <a:spLocks noGrp="1" noRot="1" noChangeAspect="1"/>
          </p:cNvSpPr>
          <p:nvPr>
            <p:ph type="sldImg" idx="2"/>
          </p:nvPr>
        </p:nvSpPr>
        <p:spPr bwMode="auto">
          <a:xfrm>
            <a:off x="1371600" y="1143000"/>
            <a:ext cx="4114800" cy="3086100"/>
          </a:xfrm>
          <a:prstGeom prst="rect">
            <a:avLst/>
          </a:prstGeom>
          <a:noFill/>
          <a:ln w="12701">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 name="Notes Placeholder 4">
            <a:extLst>
              <a:ext uri="{FF2B5EF4-FFF2-40B4-BE49-F238E27FC236}">
                <a16:creationId xmlns:a16="http://schemas.microsoft.com/office/drawing/2014/main" id="{BAF6D2E0-12B7-42CA-B61F-3AEB0281001D}"/>
              </a:ext>
            </a:extLst>
          </p:cNvPr>
          <p:cNvSpPr txBox="1">
            <a:spLocks noGrp="1"/>
          </p:cNvSpPr>
          <p:nvPr>
            <p:ph type="body" sz="quarter" idx="3"/>
          </p:nvPr>
        </p:nvSpPr>
        <p:spPr>
          <a:xfrm>
            <a:off x="685800" y="4400550"/>
            <a:ext cx="5486400" cy="3600450"/>
          </a:xfrm>
          <a:prstGeom prst="rect">
            <a:avLst/>
          </a:prstGeom>
          <a:noFill/>
          <a:ln>
            <a:noFill/>
          </a:ln>
        </p:spPr>
        <p:txBody>
          <a:bodyPr vert="horz" wrap="square" lIns="91440" tIns="45720" rIns="91440" bIns="45720" numCol="1" anchor="t" anchorCtr="0" compatLnSpc="1">
            <a:prstTxWarp prst="textNoShape">
              <a:avLst/>
            </a:prstTxWarp>
            <a:noAutofit/>
          </a:bodyPr>
          <a:lstStyle/>
          <a:p>
            <a:pPr lvl="0"/>
            <a:r>
              <a:rPr lang="en-GB" altLang="en-US" noProof="0"/>
              <a:t>Edit Master text styles</a:t>
            </a:r>
          </a:p>
          <a:p>
            <a:pPr lvl="1"/>
            <a:r>
              <a:rPr lang="en-GB" altLang="en-US" noProof="0"/>
              <a:t>Second level</a:t>
            </a:r>
          </a:p>
          <a:p>
            <a:pPr lvl="2"/>
            <a:r>
              <a:rPr lang="en-GB" altLang="en-US" noProof="0"/>
              <a:t>Third level</a:t>
            </a:r>
          </a:p>
          <a:p>
            <a:pPr lvl="3"/>
            <a:r>
              <a:rPr lang="en-GB" altLang="en-US" noProof="0"/>
              <a:t>Fourth level</a:t>
            </a:r>
          </a:p>
          <a:p>
            <a:pPr lvl="4"/>
            <a:r>
              <a:rPr lang="en-GB" altLang="en-US" noProof="0"/>
              <a:t>Fifth level</a:t>
            </a:r>
          </a:p>
        </p:txBody>
      </p:sp>
      <p:sp>
        <p:nvSpPr>
          <p:cNvPr id="6" name="Footer Placeholder 5">
            <a:extLst>
              <a:ext uri="{FF2B5EF4-FFF2-40B4-BE49-F238E27FC236}">
                <a16:creationId xmlns:a16="http://schemas.microsoft.com/office/drawing/2014/main" id="{FAF482BE-BA66-446C-87E4-18B7D3E78F51}"/>
              </a:ext>
            </a:extLst>
          </p:cNvPr>
          <p:cNvSpPr txBox="1">
            <a:spLocks noGrp="1"/>
          </p:cNvSpPr>
          <p:nvPr>
            <p:ph type="ftr" sz="quarter" idx="4"/>
          </p:nvPr>
        </p:nvSpPr>
        <p:spPr>
          <a:xfrm>
            <a:off x="0" y="8685213"/>
            <a:ext cx="2971800" cy="458787"/>
          </a:xfrm>
          <a:prstGeom prst="rect">
            <a:avLst/>
          </a:prstGeom>
          <a:noFill/>
          <a:ln>
            <a:noFill/>
          </a:ln>
        </p:spPr>
        <p:txBody>
          <a:bodyPr vert="horz" wrap="square" lIns="91440" tIns="45720" rIns="91440" bIns="45720" anchor="b" anchorCtr="0" compatLnSpc="1">
            <a:noAutofit/>
          </a:bodyPr>
          <a:lstStyle>
            <a:lvl1pPr marL="0" marR="0" lvl="0" indent="0" algn="l" defTabSz="457200" rtl="0" eaLnBrk="1" fontAlgn="auto" hangingPunct="1">
              <a:lnSpc>
                <a:spcPct val="100000"/>
              </a:lnSpc>
              <a:spcBef>
                <a:spcPts val="0"/>
              </a:spcBef>
              <a:spcAft>
                <a:spcPts val="0"/>
              </a:spcAft>
              <a:buNone/>
              <a:tabLst/>
              <a:defRPr lang="en-GB" sz="1200" b="0" i="0" u="none" strike="noStrike" kern="1200" cap="none" spc="0" baseline="0" dirty="0">
                <a:solidFill>
                  <a:srgbClr val="000000"/>
                </a:solidFill>
                <a:uFillTx/>
                <a:latin typeface="Calibri"/>
              </a:defRPr>
            </a:lvl1pPr>
          </a:lstStyle>
          <a:p>
            <a:pPr>
              <a:defRPr/>
            </a:pPr>
            <a:endParaRPr dirty="0"/>
          </a:p>
        </p:txBody>
      </p:sp>
      <p:sp>
        <p:nvSpPr>
          <p:cNvPr id="7" name="Slide Number Placeholder 6">
            <a:extLst>
              <a:ext uri="{FF2B5EF4-FFF2-40B4-BE49-F238E27FC236}">
                <a16:creationId xmlns:a16="http://schemas.microsoft.com/office/drawing/2014/main" id="{2EF726F7-9AC2-4A75-AC9F-1C7045F1E5BB}"/>
              </a:ext>
            </a:extLst>
          </p:cNvPr>
          <p:cNvSpPr txBox="1">
            <a:spLocks noGrp="1"/>
          </p:cNvSpPr>
          <p:nvPr>
            <p:ph type="sldNum" sz="quarter" idx="5"/>
          </p:nvPr>
        </p:nvSpPr>
        <p:spPr>
          <a:xfrm>
            <a:off x="3884613" y="8685213"/>
            <a:ext cx="2971800" cy="458787"/>
          </a:xfrm>
          <a:prstGeom prst="rect">
            <a:avLst/>
          </a:prstGeom>
          <a:noFill/>
          <a:ln>
            <a:noFill/>
          </a:ln>
        </p:spPr>
        <p:txBody>
          <a:bodyPr vert="horz" wrap="square" lIns="91440" tIns="45720" rIns="91440" bIns="45720" anchor="b" anchorCtr="0" compatLnSpc="1">
            <a:noAutofit/>
          </a:bodyPr>
          <a:lstStyle>
            <a:lvl1pPr marL="0" marR="0" lvl="0" indent="0" algn="r" defTabSz="457200" rtl="0" eaLnBrk="1" fontAlgn="auto" hangingPunct="1">
              <a:lnSpc>
                <a:spcPct val="100000"/>
              </a:lnSpc>
              <a:spcBef>
                <a:spcPts val="0"/>
              </a:spcBef>
              <a:spcAft>
                <a:spcPts val="0"/>
              </a:spcAft>
              <a:buNone/>
              <a:tabLst/>
              <a:defRPr lang="en-GB" sz="1200" b="0" i="0" u="none" strike="noStrike" kern="1200" cap="none" spc="0" baseline="0">
                <a:solidFill>
                  <a:srgbClr val="000000"/>
                </a:solidFill>
                <a:uFillTx/>
                <a:latin typeface="Calibri"/>
              </a:defRPr>
            </a:lvl1pPr>
          </a:lstStyle>
          <a:p>
            <a:pPr>
              <a:defRPr/>
            </a:pPr>
            <a:fld id="{C12ABC26-458D-4F00-BF87-667FCF8FBC01}" type="slidenum">
              <a:rPr/>
              <a:pPr>
                <a:defRPr/>
              </a:pPr>
              <a:t>‹#›</a:t>
            </a:fld>
            <a:endParaRPr dirty="0"/>
          </a:p>
        </p:txBody>
      </p:sp>
    </p:spTree>
    <p:extLst>
      <p:ext uri="{BB962C8B-B14F-4D97-AF65-F5344CB8AC3E}">
        <p14:creationId xmlns:p14="http://schemas.microsoft.com/office/powerpoint/2010/main" val="4078809908"/>
      </p:ext>
    </p:extLst>
  </p:cSld>
  <p:clrMap bg1="lt1" tx1="dk1" bg2="lt2" tx2="dk2" accent1="accent1" accent2="accent2" accent3="accent3" accent4="accent4" accent5="accent5" accent6="accent6" hlink="hlink" folHlink="folHlink"/>
  <p:notesStyle>
    <a:lvl1pPr algn="l" rtl="0" eaLnBrk="0" fontAlgn="base" hangingPunct="0">
      <a:spcBef>
        <a:spcPct val="0"/>
      </a:spcBef>
      <a:spcAft>
        <a:spcPct val="0"/>
      </a:spcAft>
      <a:defRPr lang="en-US" sz="1200" kern="1200">
        <a:solidFill>
          <a:srgbClr val="000000"/>
        </a:solidFill>
        <a:latin typeface="Calibri"/>
      </a:defRPr>
    </a:lvl1pPr>
    <a:lvl2pPr marL="457200" lvl="1" algn="l" rtl="0" eaLnBrk="0" fontAlgn="base" hangingPunct="0">
      <a:spcBef>
        <a:spcPct val="0"/>
      </a:spcBef>
      <a:spcAft>
        <a:spcPct val="0"/>
      </a:spcAft>
      <a:defRPr lang="en-US" sz="1200" kern="1200">
        <a:solidFill>
          <a:srgbClr val="000000"/>
        </a:solidFill>
        <a:latin typeface="Calibri"/>
      </a:defRPr>
    </a:lvl2pPr>
    <a:lvl3pPr marL="914400" lvl="2" algn="l" rtl="0" eaLnBrk="0" fontAlgn="base" hangingPunct="0">
      <a:spcBef>
        <a:spcPct val="0"/>
      </a:spcBef>
      <a:spcAft>
        <a:spcPct val="0"/>
      </a:spcAft>
      <a:defRPr lang="en-US" sz="1200" kern="1200">
        <a:solidFill>
          <a:srgbClr val="000000"/>
        </a:solidFill>
        <a:latin typeface="Calibri"/>
      </a:defRPr>
    </a:lvl3pPr>
    <a:lvl4pPr marL="1371600" lvl="3" algn="l" rtl="0" eaLnBrk="0" fontAlgn="base" hangingPunct="0">
      <a:spcBef>
        <a:spcPct val="0"/>
      </a:spcBef>
      <a:spcAft>
        <a:spcPct val="0"/>
      </a:spcAft>
      <a:defRPr lang="en-US" sz="1200" kern="1200">
        <a:solidFill>
          <a:srgbClr val="000000"/>
        </a:solidFill>
        <a:latin typeface="Calibri"/>
      </a:defRPr>
    </a:lvl4pPr>
    <a:lvl5pPr marL="1828800" lvl="4" algn="l" rtl="0" eaLnBrk="0" fontAlgn="base" hangingPunct="0">
      <a:spcBef>
        <a:spcPct val="0"/>
      </a:spcBef>
      <a:spcAft>
        <a:spcPct val="0"/>
      </a:spcAft>
      <a:defRPr lang="en-US" sz="1200" kern="1200">
        <a:solidFill>
          <a:srgbClr val="000000"/>
        </a:solidFill>
        <a:latin typeface="Calibri"/>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1FC7A4-A4E2-4E98-911E-4339AD83E1F8}"/>
              </a:ext>
            </a:extLst>
          </p:cNvPr>
          <p:cNvSpPr txBox="1">
            <a:spLocks noGrp="1"/>
          </p:cNvSpPr>
          <p:nvPr>
            <p:ph type="ctrTitle"/>
          </p:nvPr>
        </p:nvSpPr>
        <p:spPr>
          <a:xfrm>
            <a:off x="685800" y="1122361"/>
            <a:ext cx="7772400" cy="2387598"/>
          </a:xfrm>
        </p:spPr>
        <p:txBody>
          <a:bodyPr anchor="b" anchorCtr="1"/>
          <a:lstStyle>
            <a:lvl1pPr algn="ctr">
              <a:defRPr sz="6000"/>
            </a:lvl1pPr>
          </a:lstStyle>
          <a:p>
            <a:pPr lvl="0"/>
            <a:r>
              <a:rPr lang="en-US"/>
              <a:t>Click to edit Master title style</a:t>
            </a:r>
          </a:p>
        </p:txBody>
      </p:sp>
      <p:sp>
        <p:nvSpPr>
          <p:cNvPr id="3" name="Subtitle 2">
            <a:extLst>
              <a:ext uri="{FF2B5EF4-FFF2-40B4-BE49-F238E27FC236}">
                <a16:creationId xmlns:a16="http://schemas.microsoft.com/office/drawing/2014/main" id="{E2BA21B1-9C95-4B75-9DCE-802AD16C3A76}"/>
              </a:ext>
            </a:extLst>
          </p:cNvPr>
          <p:cNvSpPr txBox="1">
            <a:spLocks noGrp="1"/>
          </p:cNvSpPr>
          <p:nvPr>
            <p:ph type="subTitle" idx="1"/>
          </p:nvPr>
        </p:nvSpPr>
        <p:spPr>
          <a:xfrm>
            <a:off x="1143000" y="3602041"/>
            <a:ext cx="6858000" cy="1655758"/>
          </a:xfrm>
        </p:spPr>
        <p:txBody>
          <a:bodyPr anchorCtr="1"/>
          <a:lstStyle>
            <a:lvl1pPr marL="0" indent="0" algn="ctr">
              <a:buNone/>
              <a:defRPr sz="2400"/>
            </a:lvl1pPr>
          </a:lstStyle>
          <a:p>
            <a:pPr lvl="0"/>
            <a:r>
              <a:rPr lang="en-US"/>
              <a:t>Click to edit Master subtitle style</a:t>
            </a:r>
          </a:p>
        </p:txBody>
      </p:sp>
      <p:sp>
        <p:nvSpPr>
          <p:cNvPr id="4" name="Date Placeholder 3">
            <a:extLst>
              <a:ext uri="{FF2B5EF4-FFF2-40B4-BE49-F238E27FC236}">
                <a16:creationId xmlns:a16="http://schemas.microsoft.com/office/drawing/2014/main" id="{DBDEC330-27E2-46B1-9827-CD9F9C651B16}"/>
              </a:ext>
            </a:extLst>
          </p:cNvPr>
          <p:cNvSpPr txBox="1">
            <a:spLocks noGrp="1"/>
          </p:cNvSpPr>
          <p:nvPr>
            <p:ph type="dt" sz="half" idx="10"/>
          </p:nvPr>
        </p:nvSpPr>
        <p:spPr>
          <a:ln/>
        </p:spPr>
        <p:txBody>
          <a:bodyPr/>
          <a:lstStyle>
            <a:lvl1pPr>
              <a:defRPr/>
            </a:lvl1pPr>
          </a:lstStyle>
          <a:p>
            <a:pPr>
              <a:defRPr/>
            </a:pPr>
            <a:fld id="{11ECD70C-FE68-47DB-AFD0-19198E48FA2B}" type="datetime1">
              <a:rPr lang="en-US"/>
              <a:pPr>
                <a:defRPr/>
              </a:pPr>
              <a:t>3/23/2020</a:t>
            </a:fld>
            <a:endParaRPr dirty="0"/>
          </a:p>
        </p:txBody>
      </p:sp>
      <p:sp>
        <p:nvSpPr>
          <p:cNvPr id="5" name="Footer Placeholder 4">
            <a:extLst>
              <a:ext uri="{FF2B5EF4-FFF2-40B4-BE49-F238E27FC236}">
                <a16:creationId xmlns:a16="http://schemas.microsoft.com/office/drawing/2014/main" id="{FD69DEFD-2C00-4CCB-AFB8-ED346B351970}"/>
              </a:ext>
            </a:extLst>
          </p:cNvPr>
          <p:cNvSpPr txBox="1">
            <a:spLocks noGrp="1"/>
          </p:cNvSpPr>
          <p:nvPr>
            <p:ph type="ftr" sz="quarter" idx="11"/>
          </p:nvPr>
        </p:nvSpPr>
        <p:spPr>
          <a:ln/>
        </p:spPr>
        <p:txBody>
          <a:bodyPr/>
          <a:lstStyle>
            <a:lvl1pPr>
              <a:defRPr/>
            </a:lvl1pPr>
          </a:lstStyle>
          <a:p>
            <a:pPr>
              <a:defRPr/>
            </a:pPr>
            <a:endParaRPr dirty="0"/>
          </a:p>
        </p:txBody>
      </p:sp>
      <p:sp>
        <p:nvSpPr>
          <p:cNvPr id="6" name="Slide Number Placeholder 5">
            <a:extLst>
              <a:ext uri="{FF2B5EF4-FFF2-40B4-BE49-F238E27FC236}">
                <a16:creationId xmlns:a16="http://schemas.microsoft.com/office/drawing/2014/main" id="{77025B06-3062-48BD-964D-5FDD62D45AA8}"/>
              </a:ext>
            </a:extLst>
          </p:cNvPr>
          <p:cNvSpPr txBox="1">
            <a:spLocks noGrp="1"/>
          </p:cNvSpPr>
          <p:nvPr>
            <p:ph type="sldNum" sz="quarter" idx="12"/>
          </p:nvPr>
        </p:nvSpPr>
        <p:spPr>
          <a:ln/>
        </p:spPr>
        <p:txBody>
          <a:bodyPr/>
          <a:lstStyle>
            <a:lvl1pPr>
              <a:defRPr/>
            </a:lvl1pPr>
          </a:lstStyle>
          <a:p>
            <a:pPr>
              <a:defRPr/>
            </a:pPr>
            <a:fld id="{2A31F4A5-1344-403B-9581-D9D2BFE0046F}" type="slidenum">
              <a:rPr/>
              <a:pPr>
                <a:defRPr/>
              </a:pPr>
              <a:t>‹#›</a:t>
            </a:fld>
            <a:endParaRPr dirty="0"/>
          </a:p>
        </p:txBody>
      </p:sp>
    </p:spTree>
    <p:extLst>
      <p:ext uri="{BB962C8B-B14F-4D97-AF65-F5344CB8AC3E}">
        <p14:creationId xmlns:p14="http://schemas.microsoft.com/office/powerpoint/2010/main" val="8719614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036000-3108-4B1B-8CEE-1B65CA7F7925}"/>
              </a:ext>
            </a:extLst>
          </p:cNvPr>
          <p:cNvSpPr txBox="1">
            <a:spLocks noGrp="1"/>
          </p:cNvSpPr>
          <p:nvPr>
            <p:ph type="title"/>
          </p:nvPr>
        </p:nvSpPr>
        <p:spPr/>
        <p:txBody>
          <a:bodyPr/>
          <a:lstStyle>
            <a:lvl1pPr>
              <a:defRPr/>
            </a:lvl1pPr>
          </a:lstStyle>
          <a:p>
            <a:pPr lvl="0"/>
            <a:r>
              <a:rPr lang="en-US"/>
              <a:t>Click to edit Master title style</a:t>
            </a:r>
          </a:p>
        </p:txBody>
      </p:sp>
      <p:sp>
        <p:nvSpPr>
          <p:cNvPr id="3" name="Vertical Text Placeholder 2">
            <a:extLst>
              <a:ext uri="{FF2B5EF4-FFF2-40B4-BE49-F238E27FC236}">
                <a16:creationId xmlns:a16="http://schemas.microsoft.com/office/drawing/2014/main" id="{A8AE2F34-0A7C-41E7-B3D5-2006109A367F}"/>
              </a:ext>
            </a:extLst>
          </p:cNvPr>
          <p:cNvSpPr txBox="1">
            <a:spLocks noGrp="1"/>
          </p:cNvSpPr>
          <p:nvPr>
            <p:ph type="body" orient="vert" idx="1"/>
          </p:nvPr>
        </p:nvSpPr>
        <p:spPr/>
        <p:txBody>
          <a:bodyPr vert="eaVert"/>
          <a:lstStyle>
            <a:lvl1pPr>
              <a:defRPr/>
            </a:lvl1pPr>
            <a:lvl2pPr>
              <a:defRPr/>
            </a:lvl2pPr>
            <a:lvl3pPr>
              <a:defRPr/>
            </a:lvl3pPr>
            <a:lvl4pPr>
              <a:defRPr/>
            </a:lvl4pPr>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BDEC330-27E2-46B1-9827-CD9F9C651B16}"/>
              </a:ext>
            </a:extLst>
          </p:cNvPr>
          <p:cNvSpPr txBox="1">
            <a:spLocks noGrp="1"/>
          </p:cNvSpPr>
          <p:nvPr>
            <p:ph type="dt" sz="half" idx="10"/>
          </p:nvPr>
        </p:nvSpPr>
        <p:spPr>
          <a:ln/>
        </p:spPr>
        <p:txBody>
          <a:bodyPr/>
          <a:lstStyle>
            <a:lvl1pPr>
              <a:defRPr/>
            </a:lvl1pPr>
          </a:lstStyle>
          <a:p>
            <a:pPr>
              <a:defRPr/>
            </a:pPr>
            <a:fld id="{3112A455-2832-4F05-8EF4-C32EC4AA6D0E}" type="datetime1">
              <a:rPr lang="en-US"/>
              <a:pPr>
                <a:defRPr/>
              </a:pPr>
              <a:t>3/23/2020</a:t>
            </a:fld>
            <a:endParaRPr dirty="0"/>
          </a:p>
        </p:txBody>
      </p:sp>
      <p:sp>
        <p:nvSpPr>
          <p:cNvPr id="5" name="Footer Placeholder 4">
            <a:extLst>
              <a:ext uri="{FF2B5EF4-FFF2-40B4-BE49-F238E27FC236}">
                <a16:creationId xmlns:a16="http://schemas.microsoft.com/office/drawing/2014/main" id="{FD69DEFD-2C00-4CCB-AFB8-ED346B351970}"/>
              </a:ext>
            </a:extLst>
          </p:cNvPr>
          <p:cNvSpPr txBox="1">
            <a:spLocks noGrp="1"/>
          </p:cNvSpPr>
          <p:nvPr>
            <p:ph type="ftr" sz="quarter" idx="11"/>
          </p:nvPr>
        </p:nvSpPr>
        <p:spPr>
          <a:ln/>
        </p:spPr>
        <p:txBody>
          <a:bodyPr/>
          <a:lstStyle>
            <a:lvl1pPr>
              <a:defRPr/>
            </a:lvl1pPr>
          </a:lstStyle>
          <a:p>
            <a:pPr>
              <a:defRPr/>
            </a:pPr>
            <a:endParaRPr dirty="0"/>
          </a:p>
        </p:txBody>
      </p:sp>
      <p:sp>
        <p:nvSpPr>
          <p:cNvPr id="6" name="Slide Number Placeholder 5">
            <a:extLst>
              <a:ext uri="{FF2B5EF4-FFF2-40B4-BE49-F238E27FC236}">
                <a16:creationId xmlns:a16="http://schemas.microsoft.com/office/drawing/2014/main" id="{77025B06-3062-48BD-964D-5FDD62D45AA8}"/>
              </a:ext>
            </a:extLst>
          </p:cNvPr>
          <p:cNvSpPr txBox="1">
            <a:spLocks noGrp="1"/>
          </p:cNvSpPr>
          <p:nvPr>
            <p:ph type="sldNum" sz="quarter" idx="12"/>
          </p:nvPr>
        </p:nvSpPr>
        <p:spPr>
          <a:ln/>
        </p:spPr>
        <p:txBody>
          <a:bodyPr/>
          <a:lstStyle>
            <a:lvl1pPr>
              <a:defRPr/>
            </a:lvl1pPr>
          </a:lstStyle>
          <a:p>
            <a:pPr>
              <a:defRPr/>
            </a:pPr>
            <a:fld id="{B98D4C0D-A835-40A8-96CC-4A126A1CDC6F}" type="slidenum">
              <a:rPr/>
              <a:pPr>
                <a:defRPr/>
              </a:pPr>
              <a:t>‹#›</a:t>
            </a:fld>
            <a:endParaRPr dirty="0"/>
          </a:p>
        </p:txBody>
      </p:sp>
    </p:spTree>
    <p:extLst>
      <p:ext uri="{BB962C8B-B14F-4D97-AF65-F5344CB8AC3E}">
        <p14:creationId xmlns:p14="http://schemas.microsoft.com/office/powerpoint/2010/main" val="21230845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56CFB6D-D295-4979-BC72-99D32BDBB9D4}"/>
              </a:ext>
            </a:extLst>
          </p:cNvPr>
          <p:cNvSpPr txBox="1">
            <a:spLocks noGrp="1"/>
          </p:cNvSpPr>
          <p:nvPr>
            <p:ph type="title" orient="vert"/>
          </p:nvPr>
        </p:nvSpPr>
        <p:spPr>
          <a:xfrm>
            <a:off x="6543675" y="365129"/>
            <a:ext cx="1971674" cy="5811834"/>
          </a:xfrm>
        </p:spPr>
        <p:txBody>
          <a:bodyPr vert="eaVert"/>
          <a:lstStyle>
            <a:lvl1pPr>
              <a:defRPr/>
            </a:lvl1pPr>
          </a:lstStyle>
          <a:p>
            <a:pPr lvl="0"/>
            <a:r>
              <a:rPr lang="en-US"/>
              <a:t>Click to edit Master title style</a:t>
            </a:r>
          </a:p>
        </p:txBody>
      </p:sp>
      <p:sp>
        <p:nvSpPr>
          <p:cNvPr id="3" name="Vertical Text Placeholder 2">
            <a:extLst>
              <a:ext uri="{FF2B5EF4-FFF2-40B4-BE49-F238E27FC236}">
                <a16:creationId xmlns:a16="http://schemas.microsoft.com/office/drawing/2014/main" id="{271EBC13-9AB6-42B2-A47F-D2B7CC136E6F}"/>
              </a:ext>
            </a:extLst>
          </p:cNvPr>
          <p:cNvSpPr txBox="1">
            <a:spLocks noGrp="1"/>
          </p:cNvSpPr>
          <p:nvPr>
            <p:ph type="body" orient="vert" idx="1"/>
          </p:nvPr>
        </p:nvSpPr>
        <p:spPr>
          <a:xfrm>
            <a:off x="628650" y="365129"/>
            <a:ext cx="5800725" cy="5811834"/>
          </a:xfrm>
        </p:spPr>
        <p:txBody>
          <a:bodyPr vert="eaVert"/>
          <a:lstStyle>
            <a:lvl1pPr>
              <a:defRPr/>
            </a:lvl1pPr>
            <a:lvl2pPr>
              <a:defRPr/>
            </a:lvl2pPr>
            <a:lvl3pPr>
              <a:defRPr/>
            </a:lvl3pPr>
            <a:lvl4pPr>
              <a:defRPr/>
            </a:lvl4pPr>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BDEC330-27E2-46B1-9827-CD9F9C651B16}"/>
              </a:ext>
            </a:extLst>
          </p:cNvPr>
          <p:cNvSpPr txBox="1">
            <a:spLocks noGrp="1"/>
          </p:cNvSpPr>
          <p:nvPr>
            <p:ph type="dt" sz="half" idx="10"/>
          </p:nvPr>
        </p:nvSpPr>
        <p:spPr>
          <a:ln/>
        </p:spPr>
        <p:txBody>
          <a:bodyPr/>
          <a:lstStyle>
            <a:lvl1pPr>
              <a:defRPr/>
            </a:lvl1pPr>
          </a:lstStyle>
          <a:p>
            <a:pPr>
              <a:defRPr/>
            </a:pPr>
            <a:fld id="{D17AF9D7-699F-41F1-8989-1FE7C6945569}" type="datetime1">
              <a:rPr lang="en-US"/>
              <a:pPr>
                <a:defRPr/>
              </a:pPr>
              <a:t>3/23/2020</a:t>
            </a:fld>
            <a:endParaRPr dirty="0"/>
          </a:p>
        </p:txBody>
      </p:sp>
      <p:sp>
        <p:nvSpPr>
          <p:cNvPr id="5" name="Footer Placeholder 4">
            <a:extLst>
              <a:ext uri="{FF2B5EF4-FFF2-40B4-BE49-F238E27FC236}">
                <a16:creationId xmlns:a16="http://schemas.microsoft.com/office/drawing/2014/main" id="{FD69DEFD-2C00-4CCB-AFB8-ED346B351970}"/>
              </a:ext>
            </a:extLst>
          </p:cNvPr>
          <p:cNvSpPr txBox="1">
            <a:spLocks noGrp="1"/>
          </p:cNvSpPr>
          <p:nvPr>
            <p:ph type="ftr" sz="quarter" idx="11"/>
          </p:nvPr>
        </p:nvSpPr>
        <p:spPr>
          <a:ln/>
        </p:spPr>
        <p:txBody>
          <a:bodyPr/>
          <a:lstStyle>
            <a:lvl1pPr>
              <a:defRPr/>
            </a:lvl1pPr>
          </a:lstStyle>
          <a:p>
            <a:pPr>
              <a:defRPr/>
            </a:pPr>
            <a:endParaRPr dirty="0"/>
          </a:p>
        </p:txBody>
      </p:sp>
      <p:sp>
        <p:nvSpPr>
          <p:cNvPr id="6" name="Slide Number Placeholder 5">
            <a:extLst>
              <a:ext uri="{FF2B5EF4-FFF2-40B4-BE49-F238E27FC236}">
                <a16:creationId xmlns:a16="http://schemas.microsoft.com/office/drawing/2014/main" id="{77025B06-3062-48BD-964D-5FDD62D45AA8}"/>
              </a:ext>
            </a:extLst>
          </p:cNvPr>
          <p:cNvSpPr txBox="1">
            <a:spLocks noGrp="1"/>
          </p:cNvSpPr>
          <p:nvPr>
            <p:ph type="sldNum" sz="quarter" idx="12"/>
          </p:nvPr>
        </p:nvSpPr>
        <p:spPr>
          <a:ln/>
        </p:spPr>
        <p:txBody>
          <a:bodyPr/>
          <a:lstStyle>
            <a:lvl1pPr>
              <a:defRPr/>
            </a:lvl1pPr>
          </a:lstStyle>
          <a:p>
            <a:pPr>
              <a:defRPr/>
            </a:pPr>
            <a:fld id="{C8D1DC11-8A6D-4756-904A-5F7A5F58BBC2}" type="slidenum">
              <a:rPr/>
              <a:pPr>
                <a:defRPr/>
              </a:pPr>
              <a:t>‹#›</a:t>
            </a:fld>
            <a:endParaRPr dirty="0"/>
          </a:p>
        </p:txBody>
      </p:sp>
    </p:spTree>
    <p:extLst>
      <p:ext uri="{BB962C8B-B14F-4D97-AF65-F5344CB8AC3E}">
        <p14:creationId xmlns:p14="http://schemas.microsoft.com/office/powerpoint/2010/main" val="415912213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1_Title Slide">
    <p:bg>
      <p:bgPr>
        <a:solidFill>
          <a:srgbClr val="7FC184"/>
        </a:solidFill>
        <a:effectLst/>
      </p:bgPr>
    </p:bg>
    <p:spTree>
      <p:nvGrpSpPr>
        <p:cNvPr id="1" name=""/>
        <p:cNvGrpSpPr/>
        <p:nvPr/>
      </p:nvGrpSpPr>
      <p:grpSpPr>
        <a:xfrm>
          <a:off x="0" y="0"/>
          <a:ext cx="0" cy="0"/>
          <a:chOff x="0" y="0"/>
          <a:chExt cx="0" cy="0"/>
        </a:xfrm>
      </p:grpSpPr>
      <p:pic>
        <p:nvPicPr>
          <p:cNvPr id="2" name="Picture 12"/>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0" y="0"/>
            <a:ext cx="9144000" cy="259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Footer Placeholder 4">
            <a:extLst>
              <a:ext uri="{FF2B5EF4-FFF2-40B4-BE49-F238E27FC236}">
                <a16:creationId xmlns:a16="http://schemas.microsoft.com/office/drawing/2014/main" id="{159F8D7E-4EAB-4EA4-8CD2-39E759D9D98A}"/>
              </a:ext>
            </a:extLst>
          </p:cNvPr>
          <p:cNvSpPr txBox="1">
            <a:spLocks noGrp="1"/>
          </p:cNvSpPr>
          <p:nvPr>
            <p:ph type="ftr" sz="quarter" idx="10"/>
          </p:nvPr>
        </p:nvSpPr>
        <p:spPr/>
        <p:txBody>
          <a:bodyPr/>
          <a:lstStyle>
            <a:lvl1pPr>
              <a:defRPr dirty="0"/>
            </a:lvl1pPr>
          </a:lstStyle>
          <a:p>
            <a:pPr>
              <a:defRPr/>
            </a:pPr>
            <a:endParaRPr dirty="0"/>
          </a:p>
        </p:txBody>
      </p:sp>
      <p:sp>
        <p:nvSpPr>
          <p:cNvPr id="4" name="Slide Number Placeholder 5">
            <a:extLst>
              <a:ext uri="{FF2B5EF4-FFF2-40B4-BE49-F238E27FC236}">
                <a16:creationId xmlns:a16="http://schemas.microsoft.com/office/drawing/2014/main" id="{6A6C658B-A3BB-419D-8C73-010AD3AE97D1}"/>
              </a:ext>
            </a:extLst>
          </p:cNvPr>
          <p:cNvSpPr txBox="1">
            <a:spLocks noGrp="1"/>
          </p:cNvSpPr>
          <p:nvPr>
            <p:ph type="sldNum" sz="quarter" idx="11"/>
          </p:nvPr>
        </p:nvSpPr>
        <p:spPr/>
        <p:txBody>
          <a:bodyPr/>
          <a:lstStyle>
            <a:lvl1pPr>
              <a:defRPr/>
            </a:lvl1pPr>
          </a:lstStyle>
          <a:p>
            <a:pPr>
              <a:defRPr/>
            </a:pPr>
            <a:fld id="{8212AC60-3C3E-4EDA-AC15-3D5C9992291F}" type="slidenum">
              <a:rPr/>
              <a:pPr>
                <a:defRPr/>
              </a:pPr>
              <a:t>‹#›</a:t>
            </a:fld>
            <a:endParaRPr dirty="0"/>
          </a:p>
        </p:txBody>
      </p:sp>
    </p:spTree>
    <p:extLst>
      <p:ext uri="{BB962C8B-B14F-4D97-AF65-F5344CB8AC3E}">
        <p14:creationId xmlns:p14="http://schemas.microsoft.com/office/powerpoint/2010/main" val="263243562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1_Two Content">
    <p:spTree>
      <p:nvGrpSpPr>
        <p:cNvPr id="1" name=""/>
        <p:cNvGrpSpPr/>
        <p:nvPr/>
      </p:nvGrpSpPr>
      <p:grpSpPr>
        <a:xfrm>
          <a:off x="0" y="0"/>
          <a:ext cx="0" cy="0"/>
          <a:chOff x="0" y="0"/>
          <a:chExt cx="0" cy="0"/>
        </a:xfrm>
      </p:grpSpPr>
      <p:pic>
        <p:nvPicPr>
          <p:cNvPr id="2" name="Picture 8"/>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7896225" y="5349875"/>
            <a:ext cx="1238250" cy="1512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Footer Placeholder 5">
            <a:extLst>
              <a:ext uri="{FF2B5EF4-FFF2-40B4-BE49-F238E27FC236}">
                <a16:creationId xmlns:a16="http://schemas.microsoft.com/office/drawing/2014/main" id="{E6587015-4307-434D-8B4D-BB7FE2DED83A}"/>
              </a:ext>
            </a:extLst>
          </p:cNvPr>
          <p:cNvSpPr txBox="1">
            <a:spLocks noGrp="1"/>
          </p:cNvSpPr>
          <p:nvPr>
            <p:ph type="ftr" sz="quarter" idx="10"/>
          </p:nvPr>
        </p:nvSpPr>
        <p:spPr/>
        <p:txBody>
          <a:bodyPr/>
          <a:lstStyle>
            <a:lvl1pPr>
              <a:defRPr dirty="0">
                <a:latin typeface="Century Gothic" pitchFamily="34"/>
              </a:defRPr>
            </a:lvl1pPr>
          </a:lstStyle>
          <a:p>
            <a:pPr>
              <a:defRPr/>
            </a:pPr>
            <a:r>
              <a:rPr dirty="0"/>
              <a:t>© Focus Education UK Ltd. </a:t>
            </a:r>
          </a:p>
        </p:txBody>
      </p:sp>
      <p:sp>
        <p:nvSpPr>
          <p:cNvPr id="4" name="Slide Number Placeholder 6">
            <a:extLst>
              <a:ext uri="{FF2B5EF4-FFF2-40B4-BE49-F238E27FC236}">
                <a16:creationId xmlns:a16="http://schemas.microsoft.com/office/drawing/2014/main" id="{24BECD27-CFA7-4081-9BC2-775C3251B713}"/>
              </a:ext>
            </a:extLst>
          </p:cNvPr>
          <p:cNvSpPr txBox="1">
            <a:spLocks noGrp="1"/>
          </p:cNvSpPr>
          <p:nvPr>
            <p:ph type="sldNum" sz="quarter" idx="11"/>
          </p:nvPr>
        </p:nvSpPr>
        <p:spPr/>
        <p:txBody>
          <a:bodyPr/>
          <a:lstStyle>
            <a:lvl1pPr>
              <a:defRPr>
                <a:latin typeface="Century Gothic" pitchFamily="34"/>
              </a:defRPr>
            </a:lvl1pPr>
          </a:lstStyle>
          <a:p>
            <a:pPr>
              <a:defRPr/>
            </a:pPr>
            <a:fld id="{6A00AAFA-506C-499C-A243-6F693D322119}" type="slidenum">
              <a:rPr/>
              <a:pPr>
                <a:defRPr/>
              </a:pPr>
              <a:t>‹#›</a:t>
            </a:fld>
            <a:endParaRPr dirty="0"/>
          </a:p>
        </p:txBody>
      </p:sp>
    </p:spTree>
    <p:extLst>
      <p:ext uri="{BB962C8B-B14F-4D97-AF65-F5344CB8AC3E}">
        <p14:creationId xmlns:p14="http://schemas.microsoft.com/office/powerpoint/2010/main" val="17349248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8F004D-0C83-48CC-87C8-84934B27A9DB}"/>
              </a:ext>
            </a:extLst>
          </p:cNvPr>
          <p:cNvSpPr txBox="1">
            <a:spLocks noGrp="1"/>
          </p:cNvSpPr>
          <p:nvPr>
            <p:ph type="title"/>
          </p:nvPr>
        </p:nvSpPr>
        <p:spPr/>
        <p:txBody>
          <a:bodyPr/>
          <a:lstStyle>
            <a:lvl1pPr>
              <a:defRPr/>
            </a:lvl1pPr>
          </a:lstStyle>
          <a:p>
            <a:pPr lvl="0"/>
            <a:r>
              <a:rPr lang="en-US"/>
              <a:t>Click to edit Master title style</a:t>
            </a:r>
          </a:p>
        </p:txBody>
      </p:sp>
      <p:sp>
        <p:nvSpPr>
          <p:cNvPr id="3" name="Content Placeholder 2">
            <a:extLst>
              <a:ext uri="{FF2B5EF4-FFF2-40B4-BE49-F238E27FC236}">
                <a16:creationId xmlns:a16="http://schemas.microsoft.com/office/drawing/2014/main" id="{84E1134F-63BE-45B2-95FF-ADCB25089432}"/>
              </a:ext>
            </a:extLst>
          </p:cNvPr>
          <p:cNvSpPr txBox="1">
            <a:spLocks noGrp="1"/>
          </p:cNvSpPr>
          <p:nvPr>
            <p:ph idx="1"/>
          </p:nvPr>
        </p:nvSpPr>
        <p:spPr/>
        <p:txBody>
          <a:bodyPr/>
          <a:lstStyle>
            <a:lvl1pPr>
              <a:defRPr/>
            </a:lvl1pPr>
            <a:lvl2pPr>
              <a:defRPr/>
            </a:lvl2pPr>
            <a:lvl3pPr>
              <a:defRPr/>
            </a:lvl3pPr>
            <a:lvl4pPr>
              <a:defRPr/>
            </a:lvl4pPr>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BDEC330-27E2-46B1-9827-CD9F9C651B16}"/>
              </a:ext>
            </a:extLst>
          </p:cNvPr>
          <p:cNvSpPr txBox="1">
            <a:spLocks noGrp="1"/>
          </p:cNvSpPr>
          <p:nvPr>
            <p:ph type="dt" sz="half" idx="10"/>
          </p:nvPr>
        </p:nvSpPr>
        <p:spPr>
          <a:ln/>
        </p:spPr>
        <p:txBody>
          <a:bodyPr/>
          <a:lstStyle>
            <a:lvl1pPr>
              <a:defRPr/>
            </a:lvl1pPr>
          </a:lstStyle>
          <a:p>
            <a:pPr>
              <a:defRPr/>
            </a:pPr>
            <a:fld id="{1851A4E0-37EE-4E8C-BE45-D971818BDDF9}" type="datetime1">
              <a:rPr lang="en-US"/>
              <a:pPr>
                <a:defRPr/>
              </a:pPr>
              <a:t>3/23/2020</a:t>
            </a:fld>
            <a:endParaRPr dirty="0"/>
          </a:p>
        </p:txBody>
      </p:sp>
      <p:sp>
        <p:nvSpPr>
          <p:cNvPr id="6" name="Slide Number Placeholder 5">
            <a:extLst>
              <a:ext uri="{FF2B5EF4-FFF2-40B4-BE49-F238E27FC236}">
                <a16:creationId xmlns:a16="http://schemas.microsoft.com/office/drawing/2014/main" id="{77025B06-3062-48BD-964D-5FDD62D45AA8}"/>
              </a:ext>
            </a:extLst>
          </p:cNvPr>
          <p:cNvSpPr txBox="1">
            <a:spLocks noGrp="1"/>
          </p:cNvSpPr>
          <p:nvPr>
            <p:ph type="sldNum" sz="quarter" idx="12"/>
          </p:nvPr>
        </p:nvSpPr>
        <p:spPr>
          <a:ln/>
        </p:spPr>
        <p:txBody>
          <a:bodyPr/>
          <a:lstStyle>
            <a:lvl1pPr>
              <a:defRPr/>
            </a:lvl1pPr>
          </a:lstStyle>
          <a:p>
            <a:pPr>
              <a:defRPr/>
            </a:pPr>
            <a:fld id="{98E55C1B-E7BC-4E10-B96E-0E53F53B1B53}" type="slidenum">
              <a:rPr/>
              <a:pPr>
                <a:defRPr/>
              </a:pPr>
              <a:t>‹#›</a:t>
            </a:fld>
            <a:endParaRPr dirty="0"/>
          </a:p>
        </p:txBody>
      </p:sp>
      <p:sp>
        <p:nvSpPr>
          <p:cNvPr id="8" name="Footer Placeholder 1"/>
          <p:cNvSpPr txBox="1">
            <a:spLocks/>
          </p:cNvSpPr>
          <p:nvPr userDrawn="1"/>
        </p:nvSpPr>
        <p:spPr>
          <a:xfrm>
            <a:off x="3045426" y="6491993"/>
            <a:ext cx="3086100" cy="365125"/>
          </a:xfrm>
          <a:prstGeom prst="rect">
            <a:avLst/>
          </a:prstGeom>
          <a:noFill/>
          <a:ln>
            <a:noFill/>
          </a:ln>
        </p:spPr>
        <p:txBody>
          <a:bodyPr vert="horz" wrap="square" lIns="91440" tIns="45720" rIns="91440" bIns="45720" anchor="ctr" anchorCtr="1" compatLnSpc="1">
            <a:noAutofit/>
          </a:bodyPr>
          <a:lstStyle>
            <a:defPPr>
              <a:defRPr lang="en-GB"/>
            </a:defPPr>
            <a:lvl1pPr marL="0" marR="0" lvl="0" indent="0" algn="ctr" defTabSz="457200" rtl="0" eaLnBrk="1" fontAlgn="auto" hangingPunct="1">
              <a:lnSpc>
                <a:spcPct val="100000"/>
              </a:lnSpc>
              <a:spcBef>
                <a:spcPts val="0"/>
              </a:spcBef>
              <a:spcAft>
                <a:spcPts val="0"/>
              </a:spcAft>
              <a:buNone/>
              <a:tabLst/>
              <a:defRPr lang="en-GB" sz="1200" b="0" i="0" u="none" strike="noStrike" kern="1200" cap="none" spc="0" baseline="0" dirty="0">
                <a:solidFill>
                  <a:srgbClr val="898989"/>
                </a:solidFill>
                <a:uFillTx/>
                <a:latin typeface="Calibri"/>
                <a:ea typeface="+mn-ea"/>
                <a:cs typeface="+mn-cs"/>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5pPr>
            <a:lvl6pPr marL="2286000" algn="l" defTabSz="914400" rtl="0" eaLnBrk="1" latinLnBrk="0" hangingPunct="1">
              <a:defRPr kern="1200">
                <a:solidFill>
                  <a:schemeClr val="tx1"/>
                </a:solidFill>
                <a:latin typeface="Calibri" panose="020F0502020204030204" pitchFamily="34" charset="0"/>
                <a:ea typeface="+mn-ea"/>
                <a:cs typeface="+mn-cs"/>
              </a:defRPr>
            </a:lvl6pPr>
            <a:lvl7pPr marL="2743200" algn="l" defTabSz="914400" rtl="0" eaLnBrk="1" latinLnBrk="0" hangingPunct="1">
              <a:defRPr kern="1200">
                <a:solidFill>
                  <a:schemeClr val="tx1"/>
                </a:solidFill>
                <a:latin typeface="Calibri" panose="020F0502020204030204" pitchFamily="34" charset="0"/>
                <a:ea typeface="+mn-ea"/>
                <a:cs typeface="+mn-cs"/>
              </a:defRPr>
            </a:lvl7pPr>
            <a:lvl8pPr marL="3200400" algn="l" defTabSz="914400" rtl="0" eaLnBrk="1" latinLnBrk="0" hangingPunct="1">
              <a:defRPr kern="1200">
                <a:solidFill>
                  <a:schemeClr val="tx1"/>
                </a:solidFill>
                <a:latin typeface="Calibri" panose="020F0502020204030204" pitchFamily="34" charset="0"/>
                <a:ea typeface="+mn-ea"/>
                <a:cs typeface="+mn-cs"/>
              </a:defRPr>
            </a:lvl8pPr>
            <a:lvl9pPr marL="3657600" algn="l" defTabSz="914400" rtl="0" eaLnBrk="1" latinLnBrk="0" hangingPunct="1">
              <a:defRPr kern="1200">
                <a:solidFill>
                  <a:schemeClr val="tx1"/>
                </a:solidFill>
                <a:latin typeface="Calibri" panose="020F0502020204030204" pitchFamily="34" charset="0"/>
                <a:ea typeface="+mn-ea"/>
                <a:cs typeface="+mn-cs"/>
              </a:defRPr>
            </a:lvl9pPr>
          </a:lstStyle>
          <a:p>
            <a:pPr>
              <a:defRPr/>
            </a:pPr>
            <a:r>
              <a:rPr lang="en-GB" dirty="0"/>
              <a:t>© Focus Education UK Ltd. </a:t>
            </a:r>
          </a:p>
        </p:txBody>
      </p:sp>
      <p:pic>
        <p:nvPicPr>
          <p:cNvPr id="9" name="Picture 8"/>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8559114" y="6444512"/>
            <a:ext cx="584886" cy="413488"/>
          </a:xfrm>
          <a:prstGeom prst="rect">
            <a:avLst/>
          </a:prstGeom>
        </p:spPr>
      </p:pic>
    </p:spTree>
    <p:extLst>
      <p:ext uri="{BB962C8B-B14F-4D97-AF65-F5344CB8AC3E}">
        <p14:creationId xmlns:p14="http://schemas.microsoft.com/office/powerpoint/2010/main" val="1011340679"/>
      </p:ext>
    </p:extLst>
  </p:cSld>
  <p:clrMapOvr>
    <a:masterClrMapping/>
  </p:clrMapOvr>
  <p:hf sldNum="0"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F0E500-D3DA-4A9E-8372-B747EA40246C}"/>
              </a:ext>
            </a:extLst>
          </p:cNvPr>
          <p:cNvSpPr txBox="1">
            <a:spLocks noGrp="1"/>
          </p:cNvSpPr>
          <p:nvPr>
            <p:ph type="title"/>
          </p:nvPr>
        </p:nvSpPr>
        <p:spPr>
          <a:xfrm>
            <a:off x="623885" y="1709735"/>
            <a:ext cx="7886700" cy="2852735"/>
          </a:xfrm>
        </p:spPr>
        <p:txBody>
          <a:bodyPr anchor="b"/>
          <a:lstStyle>
            <a:lvl1pPr>
              <a:defRPr sz="6000"/>
            </a:lvl1pPr>
          </a:lstStyle>
          <a:p>
            <a:pPr lvl="0"/>
            <a:r>
              <a:rPr lang="en-US"/>
              <a:t>Click to edit Master title style</a:t>
            </a:r>
          </a:p>
        </p:txBody>
      </p:sp>
      <p:sp>
        <p:nvSpPr>
          <p:cNvPr id="3" name="Text Placeholder 2">
            <a:extLst>
              <a:ext uri="{FF2B5EF4-FFF2-40B4-BE49-F238E27FC236}">
                <a16:creationId xmlns:a16="http://schemas.microsoft.com/office/drawing/2014/main" id="{D2116F8E-CCFE-4365-B10F-E324522CB0F0}"/>
              </a:ext>
            </a:extLst>
          </p:cNvPr>
          <p:cNvSpPr txBox="1">
            <a:spLocks noGrp="1"/>
          </p:cNvSpPr>
          <p:nvPr>
            <p:ph type="body" idx="1"/>
          </p:nvPr>
        </p:nvSpPr>
        <p:spPr>
          <a:xfrm>
            <a:off x="623885" y="4589465"/>
            <a:ext cx="7886700" cy="1500182"/>
          </a:xfrm>
        </p:spPr>
        <p:txBody>
          <a:bodyPr/>
          <a:lstStyle>
            <a:lvl1pPr marL="0" indent="0">
              <a:buNone/>
              <a:defRPr sz="2400"/>
            </a:lvl1pPr>
          </a:lstStyle>
          <a:p>
            <a:pPr lvl="0"/>
            <a:r>
              <a:rPr lang="en-US"/>
              <a:t>Edit Master text styles</a:t>
            </a:r>
          </a:p>
        </p:txBody>
      </p:sp>
      <p:sp>
        <p:nvSpPr>
          <p:cNvPr id="4" name="Date Placeholder 3">
            <a:extLst>
              <a:ext uri="{FF2B5EF4-FFF2-40B4-BE49-F238E27FC236}">
                <a16:creationId xmlns:a16="http://schemas.microsoft.com/office/drawing/2014/main" id="{DBDEC330-27E2-46B1-9827-CD9F9C651B16}"/>
              </a:ext>
            </a:extLst>
          </p:cNvPr>
          <p:cNvSpPr txBox="1">
            <a:spLocks noGrp="1"/>
          </p:cNvSpPr>
          <p:nvPr>
            <p:ph type="dt" sz="half" idx="10"/>
          </p:nvPr>
        </p:nvSpPr>
        <p:spPr>
          <a:ln/>
        </p:spPr>
        <p:txBody>
          <a:bodyPr/>
          <a:lstStyle>
            <a:lvl1pPr>
              <a:defRPr/>
            </a:lvl1pPr>
          </a:lstStyle>
          <a:p>
            <a:pPr>
              <a:defRPr/>
            </a:pPr>
            <a:fld id="{0AD74FDF-DF6A-4FF0-A0D3-CC6C59604C43}" type="datetime1">
              <a:rPr lang="en-US"/>
              <a:pPr>
                <a:defRPr/>
              </a:pPr>
              <a:t>3/23/2020</a:t>
            </a:fld>
            <a:endParaRPr dirty="0"/>
          </a:p>
        </p:txBody>
      </p:sp>
      <p:sp>
        <p:nvSpPr>
          <p:cNvPr id="5" name="Footer Placeholder 4">
            <a:extLst>
              <a:ext uri="{FF2B5EF4-FFF2-40B4-BE49-F238E27FC236}">
                <a16:creationId xmlns:a16="http://schemas.microsoft.com/office/drawing/2014/main" id="{FD69DEFD-2C00-4CCB-AFB8-ED346B351970}"/>
              </a:ext>
            </a:extLst>
          </p:cNvPr>
          <p:cNvSpPr txBox="1">
            <a:spLocks noGrp="1"/>
          </p:cNvSpPr>
          <p:nvPr>
            <p:ph type="ftr" sz="quarter" idx="11"/>
          </p:nvPr>
        </p:nvSpPr>
        <p:spPr>
          <a:ln/>
        </p:spPr>
        <p:txBody>
          <a:bodyPr/>
          <a:lstStyle>
            <a:lvl1pPr>
              <a:defRPr/>
            </a:lvl1pPr>
          </a:lstStyle>
          <a:p>
            <a:pPr>
              <a:defRPr/>
            </a:pPr>
            <a:endParaRPr dirty="0"/>
          </a:p>
        </p:txBody>
      </p:sp>
      <p:sp>
        <p:nvSpPr>
          <p:cNvPr id="6" name="Slide Number Placeholder 5">
            <a:extLst>
              <a:ext uri="{FF2B5EF4-FFF2-40B4-BE49-F238E27FC236}">
                <a16:creationId xmlns:a16="http://schemas.microsoft.com/office/drawing/2014/main" id="{77025B06-3062-48BD-964D-5FDD62D45AA8}"/>
              </a:ext>
            </a:extLst>
          </p:cNvPr>
          <p:cNvSpPr txBox="1">
            <a:spLocks noGrp="1"/>
          </p:cNvSpPr>
          <p:nvPr>
            <p:ph type="sldNum" sz="quarter" idx="12"/>
          </p:nvPr>
        </p:nvSpPr>
        <p:spPr>
          <a:ln/>
        </p:spPr>
        <p:txBody>
          <a:bodyPr/>
          <a:lstStyle>
            <a:lvl1pPr>
              <a:defRPr/>
            </a:lvl1pPr>
          </a:lstStyle>
          <a:p>
            <a:pPr>
              <a:defRPr/>
            </a:pPr>
            <a:fld id="{2E1AE2E3-1837-40A5-94FE-181728FC2F17}" type="slidenum">
              <a:rPr/>
              <a:pPr>
                <a:defRPr/>
              </a:pPr>
              <a:t>‹#›</a:t>
            </a:fld>
            <a:endParaRPr dirty="0"/>
          </a:p>
        </p:txBody>
      </p:sp>
    </p:spTree>
    <p:extLst>
      <p:ext uri="{BB962C8B-B14F-4D97-AF65-F5344CB8AC3E}">
        <p14:creationId xmlns:p14="http://schemas.microsoft.com/office/powerpoint/2010/main" val="9528098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04020F-07CD-4A49-BB82-645DC2635640}"/>
              </a:ext>
            </a:extLst>
          </p:cNvPr>
          <p:cNvSpPr txBox="1">
            <a:spLocks noGrp="1"/>
          </p:cNvSpPr>
          <p:nvPr>
            <p:ph type="title"/>
          </p:nvPr>
        </p:nvSpPr>
        <p:spPr/>
        <p:txBody>
          <a:bodyPr/>
          <a:lstStyle>
            <a:lvl1pPr>
              <a:defRPr/>
            </a:lvl1pPr>
          </a:lstStyle>
          <a:p>
            <a:pPr lvl="0"/>
            <a:r>
              <a:rPr lang="en-US"/>
              <a:t>Click to edit Master title style</a:t>
            </a:r>
          </a:p>
        </p:txBody>
      </p:sp>
      <p:sp>
        <p:nvSpPr>
          <p:cNvPr id="3" name="Content Placeholder 2">
            <a:extLst>
              <a:ext uri="{FF2B5EF4-FFF2-40B4-BE49-F238E27FC236}">
                <a16:creationId xmlns:a16="http://schemas.microsoft.com/office/drawing/2014/main" id="{99EB8441-F455-4E85-87FD-6B6C170DDA62}"/>
              </a:ext>
            </a:extLst>
          </p:cNvPr>
          <p:cNvSpPr txBox="1">
            <a:spLocks noGrp="1"/>
          </p:cNvSpPr>
          <p:nvPr>
            <p:ph idx="1"/>
          </p:nvPr>
        </p:nvSpPr>
        <p:spPr>
          <a:xfrm>
            <a:off x="628650" y="1825627"/>
            <a:ext cx="3886200" cy="4351336"/>
          </a:xfrm>
        </p:spPr>
        <p:txBody>
          <a:bodyPr/>
          <a:lstStyle>
            <a:lvl1pPr>
              <a:defRPr/>
            </a:lvl1pPr>
            <a:lvl2pPr>
              <a:defRPr/>
            </a:lvl2pPr>
            <a:lvl3pPr>
              <a:defRPr/>
            </a:lvl3pPr>
            <a:lvl4pPr>
              <a:defRPr/>
            </a:lvl4pPr>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2C1C12C0-58CE-446A-8FA4-9813EF9CEF5A}"/>
              </a:ext>
            </a:extLst>
          </p:cNvPr>
          <p:cNvSpPr txBox="1">
            <a:spLocks noGrp="1"/>
          </p:cNvSpPr>
          <p:nvPr>
            <p:ph idx="2"/>
          </p:nvPr>
        </p:nvSpPr>
        <p:spPr>
          <a:xfrm>
            <a:off x="4629149" y="1825627"/>
            <a:ext cx="3886200" cy="4351336"/>
          </a:xfrm>
        </p:spPr>
        <p:txBody>
          <a:bodyPr/>
          <a:lstStyle>
            <a:lvl1pPr>
              <a:defRPr/>
            </a:lvl1pPr>
            <a:lvl2pPr>
              <a:defRPr/>
            </a:lvl2pPr>
            <a:lvl3pPr>
              <a:defRPr/>
            </a:lvl3pPr>
            <a:lvl4pPr>
              <a:defRPr/>
            </a:lvl4pPr>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a:extLst>
              <a:ext uri="{FF2B5EF4-FFF2-40B4-BE49-F238E27FC236}">
                <a16:creationId xmlns:a16="http://schemas.microsoft.com/office/drawing/2014/main" id="{DBDEC330-27E2-46B1-9827-CD9F9C651B16}"/>
              </a:ext>
            </a:extLst>
          </p:cNvPr>
          <p:cNvSpPr txBox="1">
            <a:spLocks noGrp="1"/>
          </p:cNvSpPr>
          <p:nvPr>
            <p:ph type="dt" sz="half" idx="10"/>
          </p:nvPr>
        </p:nvSpPr>
        <p:spPr>
          <a:ln/>
        </p:spPr>
        <p:txBody>
          <a:bodyPr/>
          <a:lstStyle>
            <a:lvl1pPr>
              <a:defRPr/>
            </a:lvl1pPr>
          </a:lstStyle>
          <a:p>
            <a:pPr>
              <a:defRPr/>
            </a:pPr>
            <a:fld id="{EC488D3C-C2CE-4564-BCD5-D87F8C1DF728}" type="datetime1">
              <a:rPr lang="en-US"/>
              <a:pPr>
                <a:defRPr/>
              </a:pPr>
              <a:t>3/23/2020</a:t>
            </a:fld>
            <a:endParaRPr dirty="0"/>
          </a:p>
        </p:txBody>
      </p:sp>
      <p:sp>
        <p:nvSpPr>
          <p:cNvPr id="6" name="Footer Placeholder 4">
            <a:extLst>
              <a:ext uri="{FF2B5EF4-FFF2-40B4-BE49-F238E27FC236}">
                <a16:creationId xmlns:a16="http://schemas.microsoft.com/office/drawing/2014/main" id="{FD69DEFD-2C00-4CCB-AFB8-ED346B351970}"/>
              </a:ext>
            </a:extLst>
          </p:cNvPr>
          <p:cNvSpPr txBox="1">
            <a:spLocks noGrp="1"/>
          </p:cNvSpPr>
          <p:nvPr>
            <p:ph type="ftr" sz="quarter" idx="11"/>
          </p:nvPr>
        </p:nvSpPr>
        <p:spPr>
          <a:ln/>
        </p:spPr>
        <p:txBody>
          <a:bodyPr/>
          <a:lstStyle>
            <a:lvl1pPr>
              <a:defRPr/>
            </a:lvl1pPr>
          </a:lstStyle>
          <a:p>
            <a:pPr>
              <a:defRPr/>
            </a:pPr>
            <a:endParaRPr dirty="0"/>
          </a:p>
        </p:txBody>
      </p:sp>
      <p:sp>
        <p:nvSpPr>
          <p:cNvPr id="7" name="Slide Number Placeholder 5">
            <a:extLst>
              <a:ext uri="{FF2B5EF4-FFF2-40B4-BE49-F238E27FC236}">
                <a16:creationId xmlns:a16="http://schemas.microsoft.com/office/drawing/2014/main" id="{77025B06-3062-48BD-964D-5FDD62D45AA8}"/>
              </a:ext>
            </a:extLst>
          </p:cNvPr>
          <p:cNvSpPr txBox="1">
            <a:spLocks noGrp="1"/>
          </p:cNvSpPr>
          <p:nvPr>
            <p:ph type="sldNum" sz="quarter" idx="12"/>
          </p:nvPr>
        </p:nvSpPr>
        <p:spPr>
          <a:ln/>
        </p:spPr>
        <p:txBody>
          <a:bodyPr/>
          <a:lstStyle>
            <a:lvl1pPr>
              <a:defRPr/>
            </a:lvl1pPr>
          </a:lstStyle>
          <a:p>
            <a:pPr>
              <a:defRPr/>
            </a:pPr>
            <a:fld id="{D75DD771-3C36-4AD8-8CC9-1FF3FAD68291}" type="slidenum">
              <a:rPr/>
              <a:pPr>
                <a:defRPr/>
              </a:pPr>
              <a:t>‹#›</a:t>
            </a:fld>
            <a:endParaRPr dirty="0"/>
          </a:p>
        </p:txBody>
      </p:sp>
    </p:spTree>
    <p:extLst>
      <p:ext uri="{BB962C8B-B14F-4D97-AF65-F5344CB8AC3E}">
        <p14:creationId xmlns:p14="http://schemas.microsoft.com/office/powerpoint/2010/main" val="18460571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D497E1-CAD0-4F22-BAB0-4C1CC43FFF70}"/>
              </a:ext>
            </a:extLst>
          </p:cNvPr>
          <p:cNvSpPr txBox="1">
            <a:spLocks noGrp="1"/>
          </p:cNvSpPr>
          <p:nvPr>
            <p:ph type="title"/>
          </p:nvPr>
        </p:nvSpPr>
        <p:spPr>
          <a:xfrm>
            <a:off x="629838" y="365129"/>
            <a:ext cx="7886700" cy="1325559"/>
          </a:xfrm>
        </p:spPr>
        <p:txBody>
          <a:bodyPr/>
          <a:lstStyle>
            <a:lvl1pPr>
              <a:defRPr/>
            </a:lvl1pPr>
          </a:lstStyle>
          <a:p>
            <a:pPr lvl="0"/>
            <a:r>
              <a:rPr lang="en-US"/>
              <a:t>Click to edit Master title style</a:t>
            </a:r>
          </a:p>
        </p:txBody>
      </p:sp>
      <p:sp>
        <p:nvSpPr>
          <p:cNvPr id="3" name="Text Placeholder 2">
            <a:extLst>
              <a:ext uri="{FF2B5EF4-FFF2-40B4-BE49-F238E27FC236}">
                <a16:creationId xmlns:a16="http://schemas.microsoft.com/office/drawing/2014/main" id="{796FCCD4-FA65-4D2A-B3EE-21A26E91258A}"/>
              </a:ext>
            </a:extLst>
          </p:cNvPr>
          <p:cNvSpPr txBox="1">
            <a:spLocks noGrp="1"/>
          </p:cNvSpPr>
          <p:nvPr>
            <p:ph type="body" idx="1"/>
          </p:nvPr>
        </p:nvSpPr>
        <p:spPr>
          <a:xfrm>
            <a:off x="629838" y="1681160"/>
            <a:ext cx="3868341" cy="823910"/>
          </a:xfrm>
        </p:spPr>
        <p:txBody>
          <a:bodyPr anchor="b"/>
          <a:lstStyle>
            <a:lvl1pPr marL="0" indent="0">
              <a:buNone/>
              <a:defRPr sz="2400" b="1"/>
            </a:lvl1pPr>
          </a:lstStyle>
          <a:p>
            <a:pPr lvl="0"/>
            <a:r>
              <a:rPr lang="en-US"/>
              <a:t>Edit Master text styles</a:t>
            </a:r>
          </a:p>
        </p:txBody>
      </p:sp>
      <p:sp>
        <p:nvSpPr>
          <p:cNvPr id="4" name="Content Placeholder 3">
            <a:extLst>
              <a:ext uri="{FF2B5EF4-FFF2-40B4-BE49-F238E27FC236}">
                <a16:creationId xmlns:a16="http://schemas.microsoft.com/office/drawing/2014/main" id="{71813E39-4EA4-4182-A0DD-231D8D7AA926}"/>
              </a:ext>
            </a:extLst>
          </p:cNvPr>
          <p:cNvSpPr txBox="1">
            <a:spLocks noGrp="1"/>
          </p:cNvSpPr>
          <p:nvPr>
            <p:ph idx="2"/>
          </p:nvPr>
        </p:nvSpPr>
        <p:spPr>
          <a:xfrm>
            <a:off x="629838" y="2505071"/>
            <a:ext cx="3868341" cy="3684583"/>
          </a:xfrm>
        </p:spPr>
        <p:txBody>
          <a:bodyPr/>
          <a:lstStyle>
            <a:lvl1pPr>
              <a:defRPr/>
            </a:lvl1pPr>
            <a:lvl2pPr>
              <a:defRPr/>
            </a:lvl2pPr>
            <a:lvl3pPr>
              <a:defRPr/>
            </a:lvl3pPr>
            <a:lvl4pPr>
              <a:defRPr/>
            </a:lvl4pPr>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DAC57F19-012C-4F06-A53D-2149B193F8D5}"/>
              </a:ext>
            </a:extLst>
          </p:cNvPr>
          <p:cNvSpPr txBox="1">
            <a:spLocks noGrp="1"/>
          </p:cNvSpPr>
          <p:nvPr>
            <p:ph type="body" idx="3"/>
          </p:nvPr>
        </p:nvSpPr>
        <p:spPr>
          <a:xfrm>
            <a:off x="4629149" y="1681160"/>
            <a:ext cx="3887388" cy="823910"/>
          </a:xfrm>
        </p:spPr>
        <p:txBody>
          <a:bodyPr anchor="b"/>
          <a:lstStyle>
            <a:lvl1pPr marL="0" indent="0">
              <a:buNone/>
              <a:defRPr sz="2400" b="1"/>
            </a:lvl1pPr>
          </a:lstStyle>
          <a:p>
            <a:pPr lvl="0"/>
            <a:r>
              <a:rPr lang="en-US"/>
              <a:t>Edit Master text styles</a:t>
            </a:r>
          </a:p>
        </p:txBody>
      </p:sp>
      <p:sp>
        <p:nvSpPr>
          <p:cNvPr id="6" name="Content Placeholder 5">
            <a:extLst>
              <a:ext uri="{FF2B5EF4-FFF2-40B4-BE49-F238E27FC236}">
                <a16:creationId xmlns:a16="http://schemas.microsoft.com/office/drawing/2014/main" id="{6E6F2492-1F5D-4BE5-9BF9-E2FA434E4983}"/>
              </a:ext>
            </a:extLst>
          </p:cNvPr>
          <p:cNvSpPr txBox="1">
            <a:spLocks noGrp="1"/>
          </p:cNvSpPr>
          <p:nvPr>
            <p:ph idx="4"/>
          </p:nvPr>
        </p:nvSpPr>
        <p:spPr>
          <a:xfrm>
            <a:off x="4629149" y="2505071"/>
            <a:ext cx="3887388" cy="3684583"/>
          </a:xfrm>
        </p:spPr>
        <p:txBody>
          <a:bodyPr/>
          <a:lstStyle>
            <a:lvl1pPr>
              <a:defRPr/>
            </a:lvl1pPr>
            <a:lvl2pPr>
              <a:defRPr/>
            </a:lvl2pPr>
            <a:lvl3pPr>
              <a:defRPr/>
            </a:lvl3pPr>
            <a:lvl4pPr>
              <a:defRPr/>
            </a:lvl4pPr>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a:extLst>
              <a:ext uri="{FF2B5EF4-FFF2-40B4-BE49-F238E27FC236}">
                <a16:creationId xmlns:a16="http://schemas.microsoft.com/office/drawing/2014/main" id="{DBDEC330-27E2-46B1-9827-CD9F9C651B16}"/>
              </a:ext>
            </a:extLst>
          </p:cNvPr>
          <p:cNvSpPr txBox="1">
            <a:spLocks noGrp="1"/>
          </p:cNvSpPr>
          <p:nvPr>
            <p:ph type="dt" sz="half" idx="10"/>
          </p:nvPr>
        </p:nvSpPr>
        <p:spPr>
          <a:ln/>
        </p:spPr>
        <p:txBody>
          <a:bodyPr/>
          <a:lstStyle>
            <a:lvl1pPr>
              <a:defRPr/>
            </a:lvl1pPr>
          </a:lstStyle>
          <a:p>
            <a:pPr>
              <a:defRPr/>
            </a:pPr>
            <a:fld id="{3D47B94C-197D-42A1-9093-AF6009BA318B}" type="datetime1">
              <a:rPr lang="en-US"/>
              <a:pPr>
                <a:defRPr/>
              </a:pPr>
              <a:t>3/23/2020</a:t>
            </a:fld>
            <a:endParaRPr dirty="0"/>
          </a:p>
        </p:txBody>
      </p:sp>
      <p:sp>
        <p:nvSpPr>
          <p:cNvPr id="8" name="Footer Placeholder 4">
            <a:extLst>
              <a:ext uri="{FF2B5EF4-FFF2-40B4-BE49-F238E27FC236}">
                <a16:creationId xmlns:a16="http://schemas.microsoft.com/office/drawing/2014/main" id="{FD69DEFD-2C00-4CCB-AFB8-ED346B351970}"/>
              </a:ext>
            </a:extLst>
          </p:cNvPr>
          <p:cNvSpPr txBox="1">
            <a:spLocks noGrp="1"/>
          </p:cNvSpPr>
          <p:nvPr>
            <p:ph type="ftr" sz="quarter" idx="11"/>
          </p:nvPr>
        </p:nvSpPr>
        <p:spPr>
          <a:ln/>
        </p:spPr>
        <p:txBody>
          <a:bodyPr/>
          <a:lstStyle>
            <a:lvl1pPr>
              <a:defRPr/>
            </a:lvl1pPr>
          </a:lstStyle>
          <a:p>
            <a:pPr>
              <a:defRPr/>
            </a:pPr>
            <a:endParaRPr dirty="0"/>
          </a:p>
        </p:txBody>
      </p:sp>
      <p:sp>
        <p:nvSpPr>
          <p:cNvPr id="9" name="Slide Number Placeholder 5">
            <a:extLst>
              <a:ext uri="{FF2B5EF4-FFF2-40B4-BE49-F238E27FC236}">
                <a16:creationId xmlns:a16="http://schemas.microsoft.com/office/drawing/2014/main" id="{77025B06-3062-48BD-964D-5FDD62D45AA8}"/>
              </a:ext>
            </a:extLst>
          </p:cNvPr>
          <p:cNvSpPr txBox="1">
            <a:spLocks noGrp="1"/>
          </p:cNvSpPr>
          <p:nvPr>
            <p:ph type="sldNum" sz="quarter" idx="12"/>
          </p:nvPr>
        </p:nvSpPr>
        <p:spPr>
          <a:ln/>
        </p:spPr>
        <p:txBody>
          <a:bodyPr/>
          <a:lstStyle>
            <a:lvl1pPr>
              <a:defRPr/>
            </a:lvl1pPr>
          </a:lstStyle>
          <a:p>
            <a:pPr>
              <a:defRPr/>
            </a:pPr>
            <a:fld id="{397BE5DC-BB5F-4576-A280-C22EF26535A1}" type="slidenum">
              <a:rPr/>
              <a:pPr>
                <a:defRPr/>
              </a:pPr>
              <a:t>‹#›</a:t>
            </a:fld>
            <a:endParaRPr dirty="0"/>
          </a:p>
        </p:txBody>
      </p:sp>
    </p:spTree>
    <p:extLst>
      <p:ext uri="{BB962C8B-B14F-4D97-AF65-F5344CB8AC3E}">
        <p14:creationId xmlns:p14="http://schemas.microsoft.com/office/powerpoint/2010/main" val="27087393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B1F830-5E9A-4BF8-A331-FCDEBD0B0485}"/>
              </a:ext>
            </a:extLst>
          </p:cNvPr>
          <p:cNvSpPr txBox="1">
            <a:spLocks noGrp="1"/>
          </p:cNvSpPr>
          <p:nvPr>
            <p:ph type="title"/>
          </p:nvPr>
        </p:nvSpPr>
        <p:spPr/>
        <p:txBody>
          <a:bodyPr/>
          <a:lstStyle>
            <a:lvl1pPr>
              <a:defRPr/>
            </a:lvl1pPr>
          </a:lstStyle>
          <a:p>
            <a:pPr lvl="0"/>
            <a:r>
              <a:rPr lang="en-US"/>
              <a:t>Click to edit Master title style</a:t>
            </a:r>
          </a:p>
        </p:txBody>
      </p:sp>
      <p:sp>
        <p:nvSpPr>
          <p:cNvPr id="3" name="Date Placeholder 3">
            <a:extLst>
              <a:ext uri="{FF2B5EF4-FFF2-40B4-BE49-F238E27FC236}">
                <a16:creationId xmlns:a16="http://schemas.microsoft.com/office/drawing/2014/main" id="{DBDEC330-27E2-46B1-9827-CD9F9C651B16}"/>
              </a:ext>
            </a:extLst>
          </p:cNvPr>
          <p:cNvSpPr txBox="1">
            <a:spLocks noGrp="1"/>
          </p:cNvSpPr>
          <p:nvPr>
            <p:ph type="dt" sz="half" idx="10"/>
          </p:nvPr>
        </p:nvSpPr>
        <p:spPr>
          <a:ln/>
        </p:spPr>
        <p:txBody>
          <a:bodyPr/>
          <a:lstStyle>
            <a:lvl1pPr>
              <a:defRPr/>
            </a:lvl1pPr>
          </a:lstStyle>
          <a:p>
            <a:pPr>
              <a:defRPr/>
            </a:pPr>
            <a:fld id="{FE480D84-0A77-4850-BFC0-A2AD54AA0C06}" type="datetime1">
              <a:rPr lang="en-US"/>
              <a:pPr>
                <a:defRPr/>
              </a:pPr>
              <a:t>3/23/2020</a:t>
            </a:fld>
            <a:endParaRPr dirty="0"/>
          </a:p>
        </p:txBody>
      </p:sp>
      <p:sp>
        <p:nvSpPr>
          <p:cNvPr id="4" name="Footer Placeholder 4">
            <a:extLst>
              <a:ext uri="{FF2B5EF4-FFF2-40B4-BE49-F238E27FC236}">
                <a16:creationId xmlns:a16="http://schemas.microsoft.com/office/drawing/2014/main" id="{FD69DEFD-2C00-4CCB-AFB8-ED346B351970}"/>
              </a:ext>
            </a:extLst>
          </p:cNvPr>
          <p:cNvSpPr txBox="1">
            <a:spLocks noGrp="1"/>
          </p:cNvSpPr>
          <p:nvPr>
            <p:ph type="ftr" sz="quarter" idx="11"/>
          </p:nvPr>
        </p:nvSpPr>
        <p:spPr>
          <a:ln/>
        </p:spPr>
        <p:txBody>
          <a:bodyPr/>
          <a:lstStyle>
            <a:lvl1pPr>
              <a:defRPr/>
            </a:lvl1pPr>
          </a:lstStyle>
          <a:p>
            <a:pPr>
              <a:defRPr/>
            </a:pPr>
            <a:endParaRPr dirty="0"/>
          </a:p>
        </p:txBody>
      </p:sp>
      <p:sp>
        <p:nvSpPr>
          <p:cNvPr id="5" name="Slide Number Placeholder 5">
            <a:extLst>
              <a:ext uri="{FF2B5EF4-FFF2-40B4-BE49-F238E27FC236}">
                <a16:creationId xmlns:a16="http://schemas.microsoft.com/office/drawing/2014/main" id="{77025B06-3062-48BD-964D-5FDD62D45AA8}"/>
              </a:ext>
            </a:extLst>
          </p:cNvPr>
          <p:cNvSpPr txBox="1">
            <a:spLocks noGrp="1"/>
          </p:cNvSpPr>
          <p:nvPr>
            <p:ph type="sldNum" sz="quarter" idx="12"/>
          </p:nvPr>
        </p:nvSpPr>
        <p:spPr>
          <a:ln/>
        </p:spPr>
        <p:txBody>
          <a:bodyPr/>
          <a:lstStyle>
            <a:lvl1pPr>
              <a:defRPr/>
            </a:lvl1pPr>
          </a:lstStyle>
          <a:p>
            <a:pPr>
              <a:defRPr/>
            </a:pPr>
            <a:fld id="{60894750-1E72-483B-B85E-7EF864735AE2}" type="slidenum">
              <a:rPr/>
              <a:pPr>
                <a:defRPr/>
              </a:pPr>
              <a:t>‹#›</a:t>
            </a:fld>
            <a:endParaRPr dirty="0"/>
          </a:p>
        </p:txBody>
      </p:sp>
    </p:spTree>
    <p:extLst>
      <p:ext uri="{BB962C8B-B14F-4D97-AF65-F5344CB8AC3E}">
        <p14:creationId xmlns:p14="http://schemas.microsoft.com/office/powerpoint/2010/main" val="317690366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DBDEC330-27E2-46B1-9827-CD9F9C651B16}"/>
              </a:ext>
            </a:extLst>
          </p:cNvPr>
          <p:cNvSpPr txBox="1">
            <a:spLocks noGrp="1"/>
          </p:cNvSpPr>
          <p:nvPr>
            <p:ph type="dt" sz="half" idx="10"/>
          </p:nvPr>
        </p:nvSpPr>
        <p:spPr>
          <a:ln/>
        </p:spPr>
        <p:txBody>
          <a:bodyPr/>
          <a:lstStyle>
            <a:lvl1pPr>
              <a:defRPr/>
            </a:lvl1pPr>
          </a:lstStyle>
          <a:p>
            <a:pPr>
              <a:defRPr/>
            </a:pPr>
            <a:fld id="{924109BE-13D4-4C86-9D2E-4D88197D7375}" type="datetime1">
              <a:rPr lang="en-US"/>
              <a:pPr>
                <a:defRPr/>
              </a:pPr>
              <a:t>3/23/2020</a:t>
            </a:fld>
            <a:endParaRPr dirty="0"/>
          </a:p>
        </p:txBody>
      </p:sp>
      <p:sp>
        <p:nvSpPr>
          <p:cNvPr id="3" name="Footer Placeholder 4">
            <a:extLst>
              <a:ext uri="{FF2B5EF4-FFF2-40B4-BE49-F238E27FC236}">
                <a16:creationId xmlns:a16="http://schemas.microsoft.com/office/drawing/2014/main" id="{FD69DEFD-2C00-4CCB-AFB8-ED346B351970}"/>
              </a:ext>
            </a:extLst>
          </p:cNvPr>
          <p:cNvSpPr txBox="1">
            <a:spLocks noGrp="1"/>
          </p:cNvSpPr>
          <p:nvPr>
            <p:ph type="ftr" sz="quarter" idx="11"/>
          </p:nvPr>
        </p:nvSpPr>
        <p:spPr>
          <a:ln/>
        </p:spPr>
        <p:txBody>
          <a:bodyPr/>
          <a:lstStyle>
            <a:lvl1pPr>
              <a:defRPr/>
            </a:lvl1pPr>
          </a:lstStyle>
          <a:p>
            <a:pPr>
              <a:defRPr/>
            </a:pPr>
            <a:endParaRPr dirty="0"/>
          </a:p>
        </p:txBody>
      </p:sp>
      <p:sp>
        <p:nvSpPr>
          <p:cNvPr id="4" name="Slide Number Placeholder 5">
            <a:extLst>
              <a:ext uri="{FF2B5EF4-FFF2-40B4-BE49-F238E27FC236}">
                <a16:creationId xmlns:a16="http://schemas.microsoft.com/office/drawing/2014/main" id="{77025B06-3062-48BD-964D-5FDD62D45AA8}"/>
              </a:ext>
            </a:extLst>
          </p:cNvPr>
          <p:cNvSpPr txBox="1">
            <a:spLocks noGrp="1"/>
          </p:cNvSpPr>
          <p:nvPr>
            <p:ph type="sldNum" sz="quarter" idx="12"/>
          </p:nvPr>
        </p:nvSpPr>
        <p:spPr>
          <a:ln/>
        </p:spPr>
        <p:txBody>
          <a:bodyPr/>
          <a:lstStyle>
            <a:lvl1pPr>
              <a:defRPr/>
            </a:lvl1pPr>
          </a:lstStyle>
          <a:p>
            <a:pPr>
              <a:defRPr/>
            </a:pPr>
            <a:fld id="{D322EED5-EAEE-4043-904F-BB8502EF99A8}" type="slidenum">
              <a:rPr/>
              <a:pPr>
                <a:defRPr/>
              </a:pPr>
              <a:t>‹#›</a:t>
            </a:fld>
            <a:endParaRPr dirty="0"/>
          </a:p>
        </p:txBody>
      </p:sp>
    </p:spTree>
    <p:extLst>
      <p:ext uri="{BB962C8B-B14F-4D97-AF65-F5344CB8AC3E}">
        <p14:creationId xmlns:p14="http://schemas.microsoft.com/office/powerpoint/2010/main" val="160744082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92E804-DB8E-49DF-A4B0-A4F5135184A5}"/>
              </a:ext>
            </a:extLst>
          </p:cNvPr>
          <p:cNvSpPr txBox="1">
            <a:spLocks noGrp="1"/>
          </p:cNvSpPr>
          <p:nvPr>
            <p:ph type="title"/>
          </p:nvPr>
        </p:nvSpPr>
        <p:spPr>
          <a:xfrm>
            <a:off x="629838" y="457200"/>
            <a:ext cx="2949177" cy="1600200"/>
          </a:xfrm>
        </p:spPr>
        <p:txBody>
          <a:bodyPr anchor="b"/>
          <a:lstStyle>
            <a:lvl1pPr>
              <a:defRPr sz="3200"/>
            </a:lvl1pPr>
          </a:lstStyle>
          <a:p>
            <a:pPr lvl="0"/>
            <a:r>
              <a:rPr lang="en-US"/>
              <a:t>Click to edit Master title style</a:t>
            </a:r>
          </a:p>
        </p:txBody>
      </p:sp>
      <p:sp>
        <p:nvSpPr>
          <p:cNvPr id="3" name="Content Placeholder 2">
            <a:extLst>
              <a:ext uri="{FF2B5EF4-FFF2-40B4-BE49-F238E27FC236}">
                <a16:creationId xmlns:a16="http://schemas.microsoft.com/office/drawing/2014/main" id="{7264A997-2F63-475F-8249-A4CEEB5A54D6}"/>
              </a:ext>
            </a:extLst>
          </p:cNvPr>
          <p:cNvSpPr txBox="1">
            <a:spLocks noGrp="1"/>
          </p:cNvSpPr>
          <p:nvPr>
            <p:ph idx="1"/>
          </p:nvPr>
        </p:nvSpPr>
        <p:spPr>
          <a:xfrm>
            <a:off x="3887388" y="987423"/>
            <a:ext cx="4629149" cy="4873623"/>
          </a:xfrm>
        </p:spPr>
        <p:txBody>
          <a:bodyPr/>
          <a:lstStyle>
            <a:lvl1pPr>
              <a:defRPr sz="3200"/>
            </a:lvl1pPr>
            <a:lvl2pPr>
              <a:defRPr sz="2800"/>
            </a:lvl2pPr>
            <a:lvl3pPr>
              <a:defRPr sz="2400"/>
            </a:lvl3pPr>
            <a:lvl4pPr>
              <a:defRPr sz="2000"/>
            </a:lvl4pPr>
            <a:lvl5pPr>
              <a:defRPr sz="2000"/>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A7F98B6E-B092-4254-A438-889FAC9CFE11}"/>
              </a:ext>
            </a:extLst>
          </p:cNvPr>
          <p:cNvSpPr txBox="1">
            <a:spLocks noGrp="1"/>
          </p:cNvSpPr>
          <p:nvPr>
            <p:ph type="body" idx="2"/>
          </p:nvPr>
        </p:nvSpPr>
        <p:spPr>
          <a:xfrm>
            <a:off x="629838" y="2057400"/>
            <a:ext cx="2949177" cy="3811584"/>
          </a:xfrm>
        </p:spPr>
        <p:txBody>
          <a:bodyPr/>
          <a:lstStyle>
            <a:lvl1pPr marL="0" indent="0">
              <a:buNone/>
              <a:defRPr sz="1600"/>
            </a:lvl1pPr>
          </a:lstStyle>
          <a:p>
            <a:pPr lvl="0"/>
            <a:r>
              <a:rPr lang="en-US"/>
              <a:t>Edit Master text styles</a:t>
            </a:r>
          </a:p>
        </p:txBody>
      </p:sp>
      <p:sp>
        <p:nvSpPr>
          <p:cNvPr id="5" name="Date Placeholder 3">
            <a:extLst>
              <a:ext uri="{FF2B5EF4-FFF2-40B4-BE49-F238E27FC236}">
                <a16:creationId xmlns:a16="http://schemas.microsoft.com/office/drawing/2014/main" id="{DBDEC330-27E2-46B1-9827-CD9F9C651B16}"/>
              </a:ext>
            </a:extLst>
          </p:cNvPr>
          <p:cNvSpPr txBox="1">
            <a:spLocks noGrp="1"/>
          </p:cNvSpPr>
          <p:nvPr>
            <p:ph type="dt" sz="half" idx="10"/>
          </p:nvPr>
        </p:nvSpPr>
        <p:spPr>
          <a:ln/>
        </p:spPr>
        <p:txBody>
          <a:bodyPr/>
          <a:lstStyle>
            <a:lvl1pPr>
              <a:defRPr/>
            </a:lvl1pPr>
          </a:lstStyle>
          <a:p>
            <a:pPr>
              <a:defRPr/>
            </a:pPr>
            <a:fld id="{87ADF6CF-0AF1-413F-9609-49D0099D3AD5}" type="datetime1">
              <a:rPr lang="en-US"/>
              <a:pPr>
                <a:defRPr/>
              </a:pPr>
              <a:t>3/23/2020</a:t>
            </a:fld>
            <a:endParaRPr dirty="0"/>
          </a:p>
        </p:txBody>
      </p:sp>
      <p:sp>
        <p:nvSpPr>
          <p:cNvPr id="6" name="Footer Placeholder 4">
            <a:extLst>
              <a:ext uri="{FF2B5EF4-FFF2-40B4-BE49-F238E27FC236}">
                <a16:creationId xmlns:a16="http://schemas.microsoft.com/office/drawing/2014/main" id="{FD69DEFD-2C00-4CCB-AFB8-ED346B351970}"/>
              </a:ext>
            </a:extLst>
          </p:cNvPr>
          <p:cNvSpPr txBox="1">
            <a:spLocks noGrp="1"/>
          </p:cNvSpPr>
          <p:nvPr>
            <p:ph type="ftr" sz="quarter" idx="11"/>
          </p:nvPr>
        </p:nvSpPr>
        <p:spPr>
          <a:ln/>
        </p:spPr>
        <p:txBody>
          <a:bodyPr/>
          <a:lstStyle>
            <a:lvl1pPr>
              <a:defRPr/>
            </a:lvl1pPr>
          </a:lstStyle>
          <a:p>
            <a:pPr>
              <a:defRPr/>
            </a:pPr>
            <a:endParaRPr dirty="0"/>
          </a:p>
        </p:txBody>
      </p:sp>
      <p:sp>
        <p:nvSpPr>
          <p:cNvPr id="7" name="Slide Number Placeholder 5">
            <a:extLst>
              <a:ext uri="{FF2B5EF4-FFF2-40B4-BE49-F238E27FC236}">
                <a16:creationId xmlns:a16="http://schemas.microsoft.com/office/drawing/2014/main" id="{77025B06-3062-48BD-964D-5FDD62D45AA8}"/>
              </a:ext>
            </a:extLst>
          </p:cNvPr>
          <p:cNvSpPr txBox="1">
            <a:spLocks noGrp="1"/>
          </p:cNvSpPr>
          <p:nvPr>
            <p:ph type="sldNum" sz="quarter" idx="12"/>
          </p:nvPr>
        </p:nvSpPr>
        <p:spPr>
          <a:ln/>
        </p:spPr>
        <p:txBody>
          <a:bodyPr/>
          <a:lstStyle>
            <a:lvl1pPr>
              <a:defRPr/>
            </a:lvl1pPr>
          </a:lstStyle>
          <a:p>
            <a:pPr>
              <a:defRPr/>
            </a:pPr>
            <a:fld id="{07D80D2C-AC70-457B-AA19-30EF97D5FDB8}" type="slidenum">
              <a:rPr/>
              <a:pPr>
                <a:defRPr/>
              </a:pPr>
              <a:t>‹#›</a:t>
            </a:fld>
            <a:endParaRPr dirty="0"/>
          </a:p>
        </p:txBody>
      </p:sp>
    </p:spTree>
    <p:extLst>
      <p:ext uri="{BB962C8B-B14F-4D97-AF65-F5344CB8AC3E}">
        <p14:creationId xmlns:p14="http://schemas.microsoft.com/office/powerpoint/2010/main" val="25581967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8A19A7-5196-4ECC-B23A-08CF5474FEC1}"/>
              </a:ext>
            </a:extLst>
          </p:cNvPr>
          <p:cNvSpPr txBox="1">
            <a:spLocks noGrp="1"/>
          </p:cNvSpPr>
          <p:nvPr>
            <p:ph type="title"/>
          </p:nvPr>
        </p:nvSpPr>
        <p:spPr>
          <a:xfrm>
            <a:off x="629838" y="457200"/>
            <a:ext cx="2949177" cy="1600200"/>
          </a:xfrm>
        </p:spPr>
        <p:txBody>
          <a:bodyPr anchor="b"/>
          <a:lstStyle>
            <a:lvl1pPr>
              <a:defRPr sz="3200"/>
            </a:lvl1pPr>
          </a:lstStyle>
          <a:p>
            <a:pPr lvl="0"/>
            <a:r>
              <a:rPr lang="en-US"/>
              <a:t>Click to edit Master title style</a:t>
            </a:r>
          </a:p>
        </p:txBody>
      </p:sp>
      <p:sp>
        <p:nvSpPr>
          <p:cNvPr id="3" name="Picture Placeholder 2">
            <a:extLst>
              <a:ext uri="{FF2B5EF4-FFF2-40B4-BE49-F238E27FC236}">
                <a16:creationId xmlns:a16="http://schemas.microsoft.com/office/drawing/2014/main" id="{3214ADBE-5C65-497B-AF1D-9CE0E59F4757}"/>
              </a:ext>
            </a:extLst>
          </p:cNvPr>
          <p:cNvSpPr txBox="1">
            <a:spLocks noGrp="1"/>
          </p:cNvSpPr>
          <p:nvPr>
            <p:ph type="pic" idx="1"/>
          </p:nvPr>
        </p:nvSpPr>
        <p:spPr>
          <a:xfrm>
            <a:off x="3887388" y="987423"/>
            <a:ext cx="4629149" cy="4873623"/>
          </a:xfrm>
        </p:spPr>
        <p:txBody>
          <a:bodyPr>
            <a:normAutofit/>
          </a:bodyPr>
          <a:lstStyle>
            <a:lvl1pPr marL="0" indent="0">
              <a:buNone/>
              <a:defRPr sz="3200"/>
            </a:lvl1pPr>
          </a:lstStyle>
          <a:p>
            <a:pPr lvl="0"/>
            <a:r>
              <a:rPr lang="en-US" noProof="0" dirty="0"/>
              <a:t>Click icon to add picture</a:t>
            </a:r>
          </a:p>
        </p:txBody>
      </p:sp>
      <p:sp>
        <p:nvSpPr>
          <p:cNvPr id="4" name="Text Placeholder 3">
            <a:extLst>
              <a:ext uri="{FF2B5EF4-FFF2-40B4-BE49-F238E27FC236}">
                <a16:creationId xmlns:a16="http://schemas.microsoft.com/office/drawing/2014/main" id="{C5FE2982-8307-4ED6-BACA-AD4891D515CB}"/>
              </a:ext>
            </a:extLst>
          </p:cNvPr>
          <p:cNvSpPr txBox="1">
            <a:spLocks noGrp="1"/>
          </p:cNvSpPr>
          <p:nvPr>
            <p:ph type="body" idx="2"/>
          </p:nvPr>
        </p:nvSpPr>
        <p:spPr>
          <a:xfrm>
            <a:off x="629838" y="2057400"/>
            <a:ext cx="2949177" cy="3811584"/>
          </a:xfrm>
        </p:spPr>
        <p:txBody>
          <a:bodyPr/>
          <a:lstStyle>
            <a:lvl1pPr marL="0" indent="0">
              <a:buNone/>
              <a:defRPr sz="1600"/>
            </a:lvl1pPr>
          </a:lstStyle>
          <a:p>
            <a:pPr lvl="0"/>
            <a:r>
              <a:rPr lang="en-US"/>
              <a:t>Edit Master text styles</a:t>
            </a:r>
          </a:p>
        </p:txBody>
      </p:sp>
      <p:sp>
        <p:nvSpPr>
          <p:cNvPr id="5" name="Date Placeholder 3">
            <a:extLst>
              <a:ext uri="{FF2B5EF4-FFF2-40B4-BE49-F238E27FC236}">
                <a16:creationId xmlns:a16="http://schemas.microsoft.com/office/drawing/2014/main" id="{DBDEC330-27E2-46B1-9827-CD9F9C651B16}"/>
              </a:ext>
            </a:extLst>
          </p:cNvPr>
          <p:cNvSpPr txBox="1">
            <a:spLocks noGrp="1"/>
          </p:cNvSpPr>
          <p:nvPr>
            <p:ph type="dt" sz="half" idx="10"/>
          </p:nvPr>
        </p:nvSpPr>
        <p:spPr>
          <a:ln/>
        </p:spPr>
        <p:txBody>
          <a:bodyPr/>
          <a:lstStyle>
            <a:lvl1pPr>
              <a:defRPr/>
            </a:lvl1pPr>
          </a:lstStyle>
          <a:p>
            <a:pPr>
              <a:defRPr/>
            </a:pPr>
            <a:fld id="{3D4654C4-1861-426B-B44D-B9EE61F20820}" type="datetime1">
              <a:rPr lang="en-US"/>
              <a:pPr>
                <a:defRPr/>
              </a:pPr>
              <a:t>3/23/2020</a:t>
            </a:fld>
            <a:endParaRPr dirty="0"/>
          </a:p>
        </p:txBody>
      </p:sp>
      <p:sp>
        <p:nvSpPr>
          <p:cNvPr id="6" name="Footer Placeholder 4">
            <a:extLst>
              <a:ext uri="{FF2B5EF4-FFF2-40B4-BE49-F238E27FC236}">
                <a16:creationId xmlns:a16="http://schemas.microsoft.com/office/drawing/2014/main" id="{FD69DEFD-2C00-4CCB-AFB8-ED346B351970}"/>
              </a:ext>
            </a:extLst>
          </p:cNvPr>
          <p:cNvSpPr txBox="1">
            <a:spLocks noGrp="1"/>
          </p:cNvSpPr>
          <p:nvPr>
            <p:ph type="ftr" sz="quarter" idx="11"/>
          </p:nvPr>
        </p:nvSpPr>
        <p:spPr>
          <a:ln/>
        </p:spPr>
        <p:txBody>
          <a:bodyPr/>
          <a:lstStyle>
            <a:lvl1pPr>
              <a:defRPr/>
            </a:lvl1pPr>
          </a:lstStyle>
          <a:p>
            <a:pPr>
              <a:defRPr/>
            </a:pPr>
            <a:endParaRPr dirty="0"/>
          </a:p>
        </p:txBody>
      </p:sp>
      <p:sp>
        <p:nvSpPr>
          <p:cNvPr id="7" name="Slide Number Placeholder 5">
            <a:extLst>
              <a:ext uri="{FF2B5EF4-FFF2-40B4-BE49-F238E27FC236}">
                <a16:creationId xmlns:a16="http://schemas.microsoft.com/office/drawing/2014/main" id="{77025B06-3062-48BD-964D-5FDD62D45AA8}"/>
              </a:ext>
            </a:extLst>
          </p:cNvPr>
          <p:cNvSpPr txBox="1">
            <a:spLocks noGrp="1"/>
          </p:cNvSpPr>
          <p:nvPr>
            <p:ph type="sldNum" sz="quarter" idx="12"/>
          </p:nvPr>
        </p:nvSpPr>
        <p:spPr>
          <a:ln/>
        </p:spPr>
        <p:txBody>
          <a:bodyPr/>
          <a:lstStyle>
            <a:lvl1pPr>
              <a:defRPr/>
            </a:lvl1pPr>
          </a:lstStyle>
          <a:p>
            <a:pPr>
              <a:defRPr/>
            </a:pPr>
            <a:fld id="{F8A94EE3-D8F1-45B6-988E-FC734E1E0670}" type="slidenum">
              <a:rPr/>
              <a:pPr>
                <a:defRPr/>
              </a:pPr>
              <a:t>‹#›</a:t>
            </a:fld>
            <a:endParaRPr dirty="0"/>
          </a:p>
        </p:txBody>
      </p:sp>
    </p:spTree>
    <p:extLst>
      <p:ext uri="{BB962C8B-B14F-4D97-AF65-F5344CB8AC3E}">
        <p14:creationId xmlns:p14="http://schemas.microsoft.com/office/powerpoint/2010/main" val="263502189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26" name="Title Placeholder 1"/>
          <p:cNvSpPr txBox="1">
            <a:spLocks noGrp="1" noChangeArrowheads="1"/>
          </p:cNvSpPr>
          <p:nvPr>
            <p:ph type="title"/>
          </p:nvPr>
        </p:nvSpPr>
        <p:spPr bwMode="auto">
          <a:xfrm>
            <a:off x="628650" y="365125"/>
            <a:ext cx="7886700" cy="13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endParaRPr lang="en-GB" altLang="en-US"/>
          </a:p>
        </p:txBody>
      </p:sp>
      <p:sp>
        <p:nvSpPr>
          <p:cNvPr id="1027" name="Text Placeholder 2"/>
          <p:cNvSpPr txBox="1">
            <a:spLocks noGrp="1" noChangeArrowheads="1"/>
          </p:cNvSpPr>
          <p:nvPr>
            <p:ph type="body" idx="1"/>
          </p:nvPr>
        </p:nvSpPr>
        <p:spPr bwMode="auto">
          <a:xfrm>
            <a:off x="628650" y="1825625"/>
            <a:ext cx="7886700" cy="4351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GB" altLang="en-US"/>
              <a:t>Edit Master text styles</a:t>
            </a:r>
          </a:p>
          <a:p>
            <a:pPr lvl="1"/>
            <a:r>
              <a:rPr lang="en-GB" altLang="en-US"/>
              <a:t>Second level</a:t>
            </a:r>
          </a:p>
          <a:p>
            <a:pPr lvl="2"/>
            <a:r>
              <a:rPr lang="en-GB" altLang="en-US"/>
              <a:t>Third level</a:t>
            </a:r>
          </a:p>
          <a:p>
            <a:pPr lvl="3"/>
            <a:r>
              <a:rPr lang="en-GB" altLang="en-US"/>
              <a:t>Fourth level</a:t>
            </a:r>
          </a:p>
          <a:p>
            <a:pPr lvl="4"/>
            <a:r>
              <a:rPr lang="en-GB" altLang="en-US"/>
              <a:t>Fifth level</a:t>
            </a:r>
          </a:p>
        </p:txBody>
      </p:sp>
      <p:sp>
        <p:nvSpPr>
          <p:cNvPr id="4" name="Date Placeholder 3">
            <a:extLst>
              <a:ext uri="{FF2B5EF4-FFF2-40B4-BE49-F238E27FC236}">
                <a16:creationId xmlns:a16="http://schemas.microsoft.com/office/drawing/2014/main" id="{DBDEC330-27E2-46B1-9827-CD9F9C651B16}"/>
              </a:ext>
            </a:extLst>
          </p:cNvPr>
          <p:cNvSpPr txBox="1">
            <a:spLocks noGrp="1"/>
          </p:cNvSpPr>
          <p:nvPr>
            <p:ph type="dt" sz="half" idx="2"/>
          </p:nvPr>
        </p:nvSpPr>
        <p:spPr>
          <a:xfrm>
            <a:off x="628650" y="6356350"/>
            <a:ext cx="2057400" cy="365125"/>
          </a:xfrm>
          <a:prstGeom prst="rect">
            <a:avLst/>
          </a:prstGeom>
          <a:noFill/>
          <a:ln>
            <a:noFill/>
          </a:ln>
        </p:spPr>
        <p:txBody>
          <a:bodyPr vert="horz" wrap="square" lIns="91440" tIns="45720" rIns="91440" bIns="45720" anchor="ctr" anchorCtr="0" compatLnSpc="1">
            <a:noAutofit/>
          </a:bodyPr>
          <a:lstStyle>
            <a:lvl1pPr marL="0" marR="0" lvl="0" indent="0" algn="l" defTabSz="457200" rtl="0" eaLnBrk="1" fontAlgn="auto" hangingPunct="1">
              <a:lnSpc>
                <a:spcPct val="100000"/>
              </a:lnSpc>
              <a:spcBef>
                <a:spcPts val="0"/>
              </a:spcBef>
              <a:spcAft>
                <a:spcPts val="0"/>
              </a:spcAft>
              <a:buNone/>
              <a:tabLst/>
              <a:defRPr lang="en-GB" sz="1200" b="0" i="0" u="none" strike="noStrike" kern="1200" cap="none" spc="0" baseline="0">
                <a:solidFill>
                  <a:srgbClr val="898989"/>
                </a:solidFill>
                <a:uFillTx/>
                <a:latin typeface="Calibri"/>
              </a:defRPr>
            </a:lvl1pPr>
          </a:lstStyle>
          <a:p>
            <a:pPr>
              <a:defRPr/>
            </a:pPr>
            <a:fld id="{DBF6B4FE-C7F2-4994-BB12-BB4D517A2EB5}" type="datetime1">
              <a:rPr lang="en-US"/>
              <a:pPr>
                <a:defRPr/>
              </a:pPr>
              <a:t>3/23/2020</a:t>
            </a:fld>
            <a:endParaRPr dirty="0"/>
          </a:p>
        </p:txBody>
      </p:sp>
      <p:sp>
        <p:nvSpPr>
          <p:cNvPr id="5" name="Footer Placeholder 4">
            <a:extLst>
              <a:ext uri="{FF2B5EF4-FFF2-40B4-BE49-F238E27FC236}">
                <a16:creationId xmlns:a16="http://schemas.microsoft.com/office/drawing/2014/main" id="{FD69DEFD-2C00-4CCB-AFB8-ED346B351970}"/>
              </a:ext>
            </a:extLst>
          </p:cNvPr>
          <p:cNvSpPr txBox="1">
            <a:spLocks noGrp="1"/>
          </p:cNvSpPr>
          <p:nvPr>
            <p:ph type="ftr" sz="quarter" idx="3"/>
          </p:nvPr>
        </p:nvSpPr>
        <p:spPr>
          <a:xfrm>
            <a:off x="3028950" y="6356350"/>
            <a:ext cx="3086100" cy="365125"/>
          </a:xfrm>
          <a:prstGeom prst="rect">
            <a:avLst/>
          </a:prstGeom>
          <a:noFill/>
          <a:ln>
            <a:noFill/>
          </a:ln>
        </p:spPr>
        <p:txBody>
          <a:bodyPr vert="horz" wrap="square" lIns="91440" tIns="45720" rIns="91440" bIns="45720" anchor="ctr" anchorCtr="1" compatLnSpc="1">
            <a:noAutofit/>
          </a:bodyPr>
          <a:lstStyle>
            <a:lvl1pPr marL="0" marR="0" lvl="0" indent="0" algn="ctr" defTabSz="457200" rtl="0" eaLnBrk="1" fontAlgn="auto" hangingPunct="1">
              <a:lnSpc>
                <a:spcPct val="100000"/>
              </a:lnSpc>
              <a:spcBef>
                <a:spcPts val="0"/>
              </a:spcBef>
              <a:spcAft>
                <a:spcPts val="0"/>
              </a:spcAft>
              <a:buNone/>
              <a:tabLst/>
              <a:defRPr lang="en-GB" sz="1200" b="0" i="0" u="none" strike="noStrike" kern="1200" cap="none" spc="0" baseline="0" dirty="0">
                <a:solidFill>
                  <a:srgbClr val="898989"/>
                </a:solidFill>
                <a:uFillTx/>
                <a:latin typeface="Calibri"/>
              </a:defRPr>
            </a:lvl1pPr>
          </a:lstStyle>
          <a:p>
            <a:pPr>
              <a:defRPr/>
            </a:pPr>
            <a:endParaRPr dirty="0"/>
          </a:p>
        </p:txBody>
      </p:sp>
      <p:sp>
        <p:nvSpPr>
          <p:cNvPr id="6" name="Slide Number Placeholder 5">
            <a:extLst>
              <a:ext uri="{FF2B5EF4-FFF2-40B4-BE49-F238E27FC236}">
                <a16:creationId xmlns:a16="http://schemas.microsoft.com/office/drawing/2014/main" id="{77025B06-3062-48BD-964D-5FDD62D45AA8}"/>
              </a:ext>
            </a:extLst>
          </p:cNvPr>
          <p:cNvSpPr txBox="1">
            <a:spLocks noGrp="1"/>
          </p:cNvSpPr>
          <p:nvPr>
            <p:ph type="sldNum" sz="quarter" idx="4"/>
          </p:nvPr>
        </p:nvSpPr>
        <p:spPr>
          <a:xfrm>
            <a:off x="6457950" y="6356350"/>
            <a:ext cx="2057400" cy="365125"/>
          </a:xfrm>
          <a:prstGeom prst="rect">
            <a:avLst/>
          </a:prstGeom>
          <a:noFill/>
          <a:ln>
            <a:noFill/>
          </a:ln>
        </p:spPr>
        <p:txBody>
          <a:bodyPr vert="horz" wrap="square" lIns="91440" tIns="45720" rIns="91440" bIns="45720" anchor="ctr" anchorCtr="0" compatLnSpc="1">
            <a:noAutofit/>
          </a:bodyPr>
          <a:lstStyle>
            <a:lvl1pPr marL="0" marR="0" lvl="0" indent="0" algn="r" defTabSz="457200" rtl="0" eaLnBrk="1" fontAlgn="auto" hangingPunct="1">
              <a:lnSpc>
                <a:spcPct val="100000"/>
              </a:lnSpc>
              <a:spcBef>
                <a:spcPts val="0"/>
              </a:spcBef>
              <a:spcAft>
                <a:spcPts val="0"/>
              </a:spcAft>
              <a:buNone/>
              <a:tabLst/>
              <a:defRPr lang="en-GB" sz="1200" b="0" i="0" u="none" strike="noStrike" kern="1200" cap="none" spc="0" baseline="0">
                <a:solidFill>
                  <a:srgbClr val="898989"/>
                </a:solidFill>
                <a:uFillTx/>
                <a:latin typeface="Calibri"/>
              </a:defRPr>
            </a:lvl1pPr>
          </a:lstStyle>
          <a:p>
            <a:pPr>
              <a:defRPr/>
            </a:pPr>
            <a:fld id="{B7C61D16-7583-49FC-AC4F-CB1111FE15BC}" type="slidenum">
              <a:rPr/>
              <a:pPr>
                <a:defRPr/>
              </a:pPr>
              <a:t>‹#›</a:t>
            </a:fld>
            <a:endParaRPr dirty="0"/>
          </a:p>
        </p:txBody>
      </p:sp>
    </p:spTree>
  </p:cSld>
  <p:clrMap bg1="lt1" tx1="dk1" bg2="lt2" tx2="dk2" accent1="accent1" accent2="accent2" accent3="accent3" accent4="accent4" accent5="accent5" accent6="accent6" hlink="hlink" folHlink="folHlink"/>
  <p:sldLayoutIdLst>
    <p:sldLayoutId id="2147484039" r:id="rId1"/>
    <p:sldLayoutId id="2147484040" r:id="rId2"/>
    <p:sldLayoutId id="2147484041" r:id="rId3"/>
    <p:sldLayoutId id="2147484042" r:id="rId4"/>
    <p:sldLayoutId id="2147484043" r:id="rId5"/>
    <p:sldLayoutId id="2147484044" r:id="rId6"/>
    <p:sldLayoutId id="2147484045" r:id="rId7"/>
    <p:sldLayoutId id="2147484046" r:id="rId8"/>
    <p:sldLayoutId id="2147484047" r:id="rId9"/>
    <p:sldLayoutId id="2147484048" r:id="rId10"/>
    <p:sldLayoutId id="2147484049" r:id="rId11"/>
    <p:sldLayoutId id="2147484050" r:id="rId12"/>
    <p:sldLayoutId id="2147484051" r:id="rId13"/>
  </p:sldLayoutIdLst>
  <p:transition spd="slow"/>
  <p:txStyles>
    <p:titleStyle>
      <a:lvl1pPr algn="l" rtl="0" eaLnBrk="0" fontAlgn="base" hangingPunct="0">
        <a:lnSpc>
          <a:spcPct val="90000"/>
        </a:lnSpc>
        <a:spcBef>
          <a:spcPct val="0"/>
        </a:spcBef>
        <a:spcAft>
          <a:spcPct val="0"/>
        </a:spcAft>
        <a:defRPr lang="en-US" sz="4400" kern="1200">
          <a:solidFill>
            <a:srgbClr val="000000"/>
          </a:solidFill>
          <a:latin typeface="Calibri Light"/>
        </a:defRPr>
      </a:lvl1pPr>
      <a:lvl2pPr algn="l" rtl="0" eaLnBrk="0" fontAlgn="base" hangingPunct="0">
        <a:lnSpc>
          <a:spcPct val="90000"/>
        </a:lnSpc>
        <a:spcBef>
          <a:spcPct val="0"/>
        </a:spcBef>
        <a:spcAft>
          <a:spcPct val="0"/>
        </a:spcAft>
        <a:defRPr sz="4400">
          <a:solidFill>
            <a:srgbClr val="000000"/>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rgbClr val="000000"/>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rgbClr val="000000"/>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rgbClr val="000000"/>
          </a:solidFill>
          <a:latin typeface="Calibri Light" panose="020F0302020204030204" pitchFamily="34" charset="0"/>
        </a:defRPr>
      </a:lvl5pPr>
      <a:lvl6pPr marL="457200" algn="l" rtl="0" eaLnBrk="1" fontAlgn="base" hangingPunct="1">
        <a:lnSpc>
          <a:spcPct val="90000"/>
        </a:lnSpc>
        <a:spcBef>
          <a:spcPct val="0"/>
        </a:spcBef>
        <a:spcAft>
          <a:spcPct val="0"/>
        </a:spcAft>
        <a:defRPr sz="4400">
          <a:solidFill>
            <a:srgbClr val="000000"/>
          </a:solidFill>
          <a:latin typeface="Calibri Light" panose="020F0302020204030204" pitchFamily="34" charset="0"/>
        </a:defRPr>
      </a:lvl6pPr>
      <a:lvl7pPr marL="914400" algn="l" rtl="0" eaLnBrk="1" fontAlgn="base" hangingPunct="1">
        <a:lnSpc>
          <a:spcPct val="90000"/>
        </a:lnSpc>
        <a:spcBef>
          <a:spcPct val="0"/>
        </a:spcBef>
        <a:spcAft>
          <a:spcPct val="0"/>
        </a:spcAft>
        <a:defRPr sz="4400">
          <a:solidFill>
            <a:srgbClr val="000000"/>
          </a:solidFill>
          <a:latin typeface="Calibri Light" panose="020F0302020204030204" pitchFamily="34" charset="0"/>
        </a:defRPr>
      </a:lvl7pPr>
      <a:lvl8pPr marL="1371600" algn="l" rtl="0" eaLnBrk="1" fontAlgn="base" hangingPunct="1">
        <a:lnSpc>
          <a:spcPct val="90000"/>
        </a:lnSpc>
        <a:spcBef>
          <a:spcPct val="0"/>
        </a:spcBef>
        <a:spcAft>
          <a:spcPct val="0"/>
        </a:spcAft>
        <a:defRPr sz="4400">
          <a:solidFill>
            <a:srgbClr val="000000"/>
          </a:solidFill>
          <a:latin typeface="Calibri Light" panose="020F0302020204030204" pitchFamily="34" charset="0"/>
        </a:defRPr>
      </a:lvl8pPr>
      <a:lvl9pPr marL="1828800" algn="l" rtl="0" eaLnBrk="1" fontAlgn="base" hangingPunct="1">
        <a:lnSpc>
          <a:spcPct val="90000"/>
        </a:lnSpc>
        <a:spcBef>
          <a:spcPct val="0"/>
        </a:spcBef>
        <a:spcAft>
          <a:spcPct val="0"/>
        </a:spcAft>
        <a:defRPr sz="4400">
          <a:solidFill>
            <a:srgbClr val="000000"/>
          </a:solidFill>
          <a:latin typeface="Calibri Light" panose="020F0302020204030204" pitchFamily="34" charset="0"/>
        </a:defRPr>
      </a:lvl9pPr>
    </p:titleStyle>
    <p:bodyStyle>
      <a:lvl1pPr marL="228600" indent="-228600" algn="l" rtl="0" eaLnBrk="0" fontAlgn="base" hangingPunct="0">
        <a:lnSpc>
          <a:spcPct val="90000"/>
        </a:lnSpc>
        <a:spcBef>
          <a:spcPts val="1000"/>
        </a:spcBef>
        <a:spcAft>
          <a:spcPct val="0"/>
        </a:spcAft>
        <a:buSzPct val="100000"/>
        <a:buFont typeface="Arial" panose="020B0604020202020204" pitchFamily="34" charset="0"/>
        <a:buChar char="•"/>
        <a:defRPr lang="en-US" sz="2800" kern="1200">
          <a:solidFill>
            <a:srgbClr val="000000"/>
          </a:solidFill>
          <a:latin typeface="Calibri"/>
        </a:defRPr>
      </a:lvl1pPr>
      <a:lvl2pPr marL="685800" lvl="1" indent="-228600" algn="l" rtl="0" eaLnBrk="0" fontAlgn="base" hangingPunct="0">
        <a:lnSpc>
          <a:spcPct val="90000"/>
        </a:lnSpc>
        <a:spcBef>
          <a:spcPts val="500"/>
        </a:spcBef>
        <a:spcAft>
          <a:spcPct val="0"/>
        </a:spcAft>
        <a:buSzPct val="100000"/>
        <a:buFont typeface="Arial" panose="020B0604020202020204" pitchFamily="34" charset="0"/>
        <a:buChar char="•"/>
        <a:defRPr lang="en-US" sz="2400" kern="1200">
          <a:solidFill>
            <a:srgbClr val="000000"/>
          </a:solidFill>
          <a:latin typeface="Calibri"/>
        </a:defRPr>
      </a:lvl2pPr>
      <a:lvl3pPr marL="1143000" lvl="2" indent="-228600" algn="l" rtl="0" eaLnBrk="0" fontAlgn="base" hangingPunct="0">
        <a:lnSpc>
          <a:spcPct val="90000"/>
        </a:lnSpc>
        <a:spcBef>
          <a:spcPts val="500"/>
        </a:spcBef>
        <a:spcAft>
          <a:spcPct val="0"/>
        </a:spcAft>
        <a:buSzPct val="100000"/>
        <a:buFont typeface="Arial" panose="020B0604020202020204" pitchFamily="34" charset="0"/>
        <a:buChar char="•"/>
        <a:defRPr lang="en-US" sz="2000" kern="1200">
          <a:solidFill>
            <a:srgbClr val="000000"/>
          </a:solidFill>
          <a:latin typeface="Calibri"/>
        </a:defRPr>
      </a:lvl3pPr>
      <a:lvl4pPr marL="1600200" lvl="3" indent="-228600" algn="l" rtl="0" eaLnBrk="0" fontAlgn="base" hangingPunct="0">
        <a:lnSpc>
          <a:spcPct val="90000"/>
        </a:lnSpc>
        <a:spcBef>
          <a:spcPts val="500"/>
        </a:spcBef>
        <a:spcAft>
          <a:spcPct val="0"/>
        </a:spcAft>
        <a:buSzPct val="100000"/>
        <a:buFont typeface="Arial" panose="020B0604020202020204" pitchFamily="34" charset="0"/>
        <a:buChar char="•"/>
        <a:defRPr lang="en-US" kern="1200">
          <a:solidFill>
            <a:srgbClr val="000000"/>
          </a:solidFill>
          <a:latin typeface="Calibri"/>
        </a:defRPr>
      </a:lvl4pPr>
      <a:lvl5pPr marL="2057400" lvl="4" indent="-228600" algn="l" rtl="0" eaLnBrk="0" fontAlgn="base" hangingPunct="0">
        <a:lnSpc>
          <a:spcPct val="90000"/>
        </a:lnSpc>
        <a:spcBef>
          <a:spcPts val="500"/>
        </a:spcBef>
        <a:spcAft>
          <a:spcPct val="0"/>
        </a:spcAft>
        <a:buSzPct val="100000"/>
        <a:buFont typeface="Arial" panose="020B0604020202020204" pitchFamily="34" charset="0"/>
        <a:buChar char="•"/>
        <a:defRPr lang="en-US" kern="1200">
          <a:solidFill>
            <a:srgbClr val="000000"/>
          </a:solidFill>
          <a:latin typeface="Calibri"/>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 Id="rId5" Type="http://schemas.openxmlformats.org/officeDocument/2006/relationships/image" Target="../media/image7.jpeg"/><Relationship Id="rId4" Type="http://schemas.openxmlformats.org/officeDocument/2006/relationships/image" Target="../media/image6.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p:cNvSpPr txBox="1">
            <a:spLocks noGrp="1" noChangeArrowheads="1"/>
          </p:cNvSpPr>
          <p:nvPr>
            <p:ph type="title"/>
          </p:nvPr>
        </p:nvSpPr>
        <p:spPr>
          <a:xfrm>
            <a:off x="628650" y="262775"/>
            <a:ext cx="7886700" cy="492125"/>
          </a:xfrm>
        </p:spPr>
        <p:txBody>
          <a:bodyPr anchorCtr="1"/>
          <a:lstStyle/>
          <a:p>
            <a:pPr algn="ctr" eaLnBrk="1" hangingPunct="1"/>
            <a:r>
              <a:rPr lang="en-GB" altLang="en-US" sz="3200" b="1" dirty="0" smtClean="0">
                <a:solidFill>
                  <a:srgbClr val="A14824"/>
                </a:solidFill>
                <a:latin typeface="Century Gothic" panose="020B0502020202020204" pitchFamily="34" charset="0"/>
              </a:rPr>
              <a:t> Movers and Shakers </a:t>
            </a:r>
            <a:br>
              <a:rPr lang="en-GB" altLang="en-US" sz="3200" b="1" dirty="0" smtClean="0">
                <a:solidFill>
                  <a:srgbClr val="A14824"/>
                </a:solidFill>
                <a:latin typeface="Century Gothic" panose="020B0502020202020204" pitchFamily="34" charset="0"/>
              </a:rPr>
            </a:br>
            <a:r>
              <a:rPr lang="en-GB" altLang="en-US" sz="3200" b="1" dirty="0" smtClean="0">
                <a:solidFill>
                  <a:srgbClr val="A14824"/>
                </a:solidFill>
                <a:latin typeface="Century Gothic" panose="020B0502020202020204" pitchFamily="34" charset="0"/>
              </a:rPr>
              <a:t>Knowledge Mat Y3 Summer Term</a:t>
            </a:r>
            <a:endParaRPr lang="en-GB" altLang="en-US" sz="3200" b="1" dirty="0">
              <a:solidFill>
                <a:srgbClr val="A14824"/>
              </a:solidFill>
              <a:latin typeface="Century Gothic" panose="020B0502020202020204" pitchFamily="34" charset="0"/>
            </a:endParaRPr>
          </a:p>
        </p:txBody>
      </p:sp>
      <p:graphicFrame>
        <p:nvGraphicFramePr>
          <p:cNvPr id="3" name="Content Placeholder 3">
            <a:extLst>
              <a:ext uri="{FF2B5EF4-FFF2-40B4-BE49-F238E27FC236}">
                <a16:creationId xmlns:a16="http://schemas.microsoft.com/office/drawing/2014/main" id="{19CD4200-EED8-46A5-81B6-5DBD0DD2F7B8}"/>
              </a:ext>
            </a:extLst>
          </p:cNvPr>
          <p:cNvGraphicFramePr>
            <a:graphicFrameLocks noGrp="1"/>
          </p:cNvGraphicFramePr>
          <p:nvPr>
            <p:ph idx="1"/>
            <p:extLst>
              <p:ext uri="{D42A27DB-BD31-4B8C-83A1-F6EECF244321}">
                <p14:modId xmlns:p14="http://schemas.microsoft.com/office/powerpoint/2010/main" val="2460180658"/>
              </p:ext>
            </p:extLst>
          </p:nvPr>
        </p:nvGraphicFramePr>
        <p:xfrm>
          <a:off x="161924" y="897142"/>
          <a:ext cx="8658226" cy="5686553"/>
        </p:xfrm>
        <a:graphic>
          <a:graphicData uri="http://schemas.openxmlformats.org/drawingml/2006/table">
            <a:tbl>
              <a:tblPr firstRow="1" bandRow="1">
                <a:effectLst/>
                <a:tableStyleId>{5C22544A-7EE6-4342-B048-85BDC9FD1C3A}</a:tableStyleId>
              </a:tblPr>
              <a:tblGrid>
                <a:gridCol w="1131416">
                  <a:extLst>
                    <a:ext uri="{9D8B030D-6E8A-4147-A177-3AD203B41FA5}">
                      <a16:colId xmlns:a16="http://schemas.microsoft.com/office/drawing/2014/main" val="4186730976"/>
                    </a:ext>
                  </a:extLst>
                </a:gridCol>
                <a:gridCol w="2281881">
                  <a:extLst>
                    <a:ext uri="{9D8B030D-6E8A-4147-A177-3AD203B41FA5}">
                      <a16:colId xmlns:a16="http://schemas.microsoft.com/office/drawing/2014/main" val="2628771195"/>
                    </a:ext>
                  </a:extLst>
                </a:gridCol>
                <a:gridCol w="3310424">
                  <a:extLst>
                    <a:ext uri="{9D8B030D-6E8A-4147-A177-3AD203B41FA5}">
                      <a16:colId xmlns:a16="http://schemas.microsoft.com/office/drawing/2014/main" val="308867682"/>
                    </a:ext>
                  </a:extLst>
                </a:gridCol>
                <a:gridCol w="1934505">
                  <a:extLst>
                    <a:ext uri="{9D8B030D-6E8A-4147-A177-3AD203B41FA5}">
                      <a16:colId xmlns:a16="http://schemas.microsoft.com/office/drawing/2014/main" val="3368322103"/>
                    </a:ext>
                  </a:extLst>
                </a:gridCol>
              </a:tblGrid>
              <a:tr h="134466">
                <a:tc rowSpan="2" gridSpan="2">
                  <a:txBody>
                    <a:bodyPr/>
                    <a:lstStyle/>
                    <a:p>
                      <a:pPr lvl="0" algn="ctr"/>
                      <a:r>
                        <a:rPr lang="en-GB" sz="1800" dirty="0">
                          <a:solidFill>
                            <a:schemeClr val="bg1"/>
                          </a:solidFill>
                          <a:latin typeface="Century Gothic" pitchFamily="34"/>
                        </a:rPr>
                        <a:t>Subject Specific Vocabulary</a:t>
                      </a:r>
                    </a:p>
                  </a:txBody>
                  <a:tcPr marT="45726" marB="45726">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A14824"/>
                    </a:solidFill>
                  </a:tcPr>
                </a:tc>
                <a:tc rowSpan="2" hMerge="1">
                  <a:txBody>
                    <a:bodyPr/>
                    <a:lstStyle/>
                    <a:p>
                      <a:endParaRPr lang="en-GB"/>
                    </a:p>
                  </a:txBody>
                  <a:tcPr/>
                </a:tc>
                <a:tc rowSpan="6">
                  <a:txBody>
                    <a:bodyPr/>
                    <a:lstStyle/>
                    <a:p>
                      <a:pPr lvl="0"/>
                      <a:endParaRPr lang="en-GB" sz="1800" dirty="0">
                        <a:solidFill>
                          <a:srgbClr val="C00000"/>
                        </a:solidFill>
                        <a:latin typeface="Century Gothic" pitchFamily="34"/>
                      </a:endParaRPr>
                    </a:p>
                  </a:txBody>
                  <a:tcPr marT="45726" marB="45726">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lvl="0" algn="ctr"/>
                      <a:r>
                        <a:rPr lang="en-GB" sz="1800" dirty="0">
                          <a:solidFill>
                            <a:schemeClr val="bg1"/>
                          </a:solidFill>
                          <a:latin typeface="Century Gothic" pitchFamily="34"/>
                        </a:rPr>
                        <a:t>Exciting Books</a:t>
                      </a:r>
                    </a:p>
                  </a:txBody>
                  <a:tcPr marT="45726" marB="45726">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A14824"/>
                    </a:solidFill>
                  </a:tcPr>
                </a:tc>
                <a:extLst>
                  <a:ext uri="{0D108BD9-81ED-4DB2-BD59-A6C34878D82A}">
                    <a16:rowId xmlns:a16="http://schemas.microsoft.com/office/drawing/2014/main" val="4195188173"/>
                  </a:ext>
                </a:extLst>
              </a:tr>
              <a:tr h="231306">
                <a:tc gridSpan="2" vMerge="1">
                  <a:txBody>
                    <a:bodyPr/>
                    <a:lstStyle/>
                    <a:p>
                      <a:endParaRPr lang="en-GB"/>
                    </a:p>
                  </a:txBody>
                  <a:tcPr/>
                </a:tc>
                <a:tc hMerge="1" vMerge="1">
                  <a:txBody>
                    <a:bodyPr/>
                    <a:lstStyle/>
                    <a:p>
                      <a:endParaRPr lang="en-GB"/>
                    </a:p>
                  </a:txBody>
                  <a:tcPr/>
                </a:tc>
                <a:tc vMerge="1">
                  <a:txBody>
                    <a:bodyPr/>
                    <a:lstStyle/>
                    <a:p>
                      <a:endParaRPr lang="en-GB"/>
                    </a:p>
                  </a:txBody>
                  <a:tcPr/>
                </a:tc>
                <a:tc rowSpan="7">
                  <a:txBody>
                    <a:bodyPr/>
                    <a:lstStyle/>
                    <a:p>
                      <a:pPr lvl="0"/>
                      <a:endParaRPr lang="en-GB" sz="1100" dirty="0">
                        <a:solidFill>
                          <a:srgbClr val="C00000"/>
                        </a:solidFill>
                        <a:latin typeface="Century Gothic" pitchFamily="34"/>
                      </a:endParaRPr>
                    </a:p>
                    <a:p>
                      <a:pPr lvl="0"/>
                      <a:endParaRPr lang="en-GB" sz="1100" dirty="0">
                        <a:solidFill>
                          <a:srgbClr val="C00000"/>
                        </a:solidFill>
                        <a:latin typeface="Century Gothic" pitchFamily="34"/>
                      </a:endParaRPr>
                    </a:p>
                    <a:p>
                      <a:pPr lvl="0"/>
                      <a:endParaRPr lang="en-GB" sz="1100" dirty="0">
                        <a:solidFill>
                          <a:srgbClr val="C00000"/>
                        </a:solidFill>
                        <a:latin typeface="Century Gothic" pitchFamily="34"/>
                      </a:endParaRPr>
                    </a:p>
                    <a:p>
                      <a:pPr lvl="0"/>
                      <a:endParaRPr lang="en-GB" sz="1100" dirty="0">
                        <a:solidFill>
                          <a:srgbClr val="C00000"/>
                        </a:solidFill>
                        <a:latin typeface="Century Gothic" pitchFamily="34"/>
                      </a:endParaRPr>
                    </a:p>
                    <a:p>
                      <a:pPr lvl="0"/>
                      <a:endParaRPr lang="en-GB" sz="1100" dirty="0">
                        <a:solidFill>
                          <a:srgbClr val="C00000"/>
                        </a:solidFill>
                        <a:latin typeface="Century Gothic" pitchFamily="34"/>
                      </a:endParaRPr>
                    </a:p>
                    <a:p>
                      <a:pPr lvl="0"/>
                      <a:endParaRPr lang="en-GB" sz="1100" dirty="0">
                        <a:solidFill>
                          <a:srgbClr val="C00000"/>
                        </a:solidFill>
                        <a:latin typeface="Century Gothic" pitchFamily="34"/>
                      </a:endParaRPr>
                    </a:p>
                    <a:p>
                      <a:pPr lvl="0"/>
                      <a:endParaRPr lang="en-GB" sz="1100" dirty="0">
                        <a:solidFill>
                          <a:srgbClr val="C00000"/>
                        </a:solidFill>
                        <a:latin typeface="Century Gothic" pitchFamily="34"/>
                      </a:endParaRPr>
                    </a:p>
                    <a:p>
                      <a:pPr lvl="0"/>
                      <a:endParaRPr lang="en-GB" sz="1100" dirty="0">
                        <a:solidFill>
                          <a:srgbClr val="C00000"/>
                        </a:solidFill>
                        <a:latin typeface="Century Gothic" pitchFamily="34"/>
                      </a:endParaRPr>
                    </a:p>
                    <a:p>
                      <a:pPr lvl="0"/>
                      <a:endParaRPr lang="en-GB" sz="1100" dirty="0">
                        <a:solidFill>
                          <a:srgbClr val="C00000"/>
                        </a:solidFill>
                        <a:latin typeface="Century Gothic" pitchFamily="34"/>
                      </a:endParaRPr>
                    </a:p>
                    <a:p>
                      <a:pPr lvl="0"/>
                      <a:endParaRPr lang="en-GB" sz="1100" dirty="0">
                        <a:solidFill>
                          <a:srgbClr val="C00000"/>
                        </a:solidFill>
                        <a:latin typeface="Century Gothic" pitchFamily="34"/>
                      </a:endParaRPr>
                    </a:p>
                    <a:p>
                      <a:pPr lvl="0"/>
                      <a:endParaRPr lang="en-GB" sz="1100" dirty="0">
                        <a:solidFill>
                          <a:srgbClr val="C00000"/>
                        </a:solidFill>
                        <a:latin typeface="Century Gothic" pitchFamily="34"/>
                      </a:endParaRPr>
                    </a:p>
                    <a:p>
                      <a:pPr lvl="0"/>
                      <a:endParaRPr lang="en-GB" sz="1100" dirty="0">
                        <a:solidFill>
                          <a:srgbClr val="C00000"/>
                        </a:solidFill>
                        <a:latin typeface="Century Gothic" pitchFamily="34"/>
                      </a:endParaRPr>
                    </a:p>
                    <a:p>
                      <a:pPr lvl="0"/>
                      <a:endParaRPr lang="en-GB" sz="1100" dirty="0">
                        <a:solidFill>
                          <a:srgbClr val="C00000"/>
                        </a:solidFill>
                        <a:latin typeface="Century Gothic" pitchFamily="34"/>
                      </a:endParaRPr>
                    </a:p>
                    <a:p>
                      <a:pPr lvl="0"/>
                      <a:endParaRPr lang="en-GB" sz="1100" dirty="0">
                        <a:solidFill>
                          <a:srgbClr val="C00000"/>
                        </a:solidFill>
                        <a:latin typeface="Century Gothic" pitchFamily="34"/>
                      </a:endParaRPr>
                    </a:p>
                  </a:txBody>
                  <a:tcPr marT="45726" marB="45726">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1"/>
                  </a:ext>
                </a:extLst>
              </a:tr>
              <a:tr h="0">
                <a:tc>
                  <a:txBody>
                    <a:bodyPr/>
                    <a:lstStyle/>
                    <a:p>
                      <a:pPr lvl="0"/>
                      <a:r>
                        <a:rPr lang="en-GB" sz="1400" b="1" dirty="0">
                          <a:solidFill>
                            <a:srgbClr val="A14824"/>
                          </a:solidFill>
                          <a:latin typeface="Century Gothic" pitchFamily="34"/>
                        </a:rPr>
                        <a:t>eruption</a:t>
                      </a:r>
                    </a:p>
                  </a:txBody>
                  <a:tcPr marT="45726" marB="45726">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lumMod val="95000"/>
                      </a:schemeClr>
                    </a:solidFill>
                  </a:tcPr>
                </a:tc>
                <a:tc>
                  <a:txBody>
                    <a:bodyPr/>
                    <a:lstStyle/>
                    <a:p>
                      <a:pPr lvl="0"/>
                      <a:r>
                        <a:rPr lang="en-GB" sz="800" b="0" dirty="0">
                          <a:solidFill>
                            <a:schemeClr val="tx1"/>
                          </a:solidFill>
                          <a:latin typeface="Century Gothic" pitchFamily="34"/>
                        </a:rPr>
                        <a:t>An explosion of steam or lava from a volcano.</a:t>
                      </a:r>
                    </a:p>
                  </a:txBody>
                  <a:tcPr marT="45726" marB="45726">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vMerge="1">
                  <a:txBody>
                    <a:bodyPr/>
                    <a:lstStyle/>
                    <a:p>
                      <a:endParaRPr lang="en-GB"/>
                    </a:p>
                  </a:txBody>
                  <a:tcPr/>
                </a:tc>
                <a:tc vMerge="1">
                  <a:txBody>
                    <a:bodyPr/>
                    <a:lstStyle/>
                    <a:p>
                      <a:endParaRPr lang="en-GB"/>
                    </a:p>
                  </a:txBody>
                  <a:tcPr/>
                </a:tc>
                <a:extLst>
                  <a:ext uri="{0D108BD9-81ED-4DB2-BD59-A6C34878D82A}">
                    <a16:rowId xmlns:a16="http://schemas.microsoft.com/office/drawing/2014/main" val="10002"/>
                  </a:ext>
                </a:extLst>
              </a:tr>
              <a:tr h="174160">
                <a:tc>
                  <a:txBody>
                    <a:bodyPr/>
                    <a:lstStyle/>
                    <a:p>
                      <a:pPr lvl="0"/>
                      <a:r>
                        <a:rPr lang="en-GB" sz="1400" b="1" dirty="0">
                          <a:solidFill>
                            <a:srgbClr val="A14824"/>
                          </a:solidFill>
                          <a:latin typeface="Century Gothic" pitchFamily="34"/>
                        </a:rPr>
                        <a:t>aftershock</a:t>
                      </a:r>
                    </a:p>
                  </a:txBody>
                  <a:tcPr marT="45726" marB="45726">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lumMod val="95000"/>
                      </a:schemeClr>
                    </a:solidFill>
                  </a:tcPr>
                </a:tc>
                <a:tc>
                  <a:txBody>
                    <a:bodyPr/>
                    <a:lstStyle/>
                    <a:p>
                      <a:pPr lvl="0"/>
                      <a:r>
                        <a:rPr lang="en-GB" sz="800" b="0" dirty="0">
                          <a:solidFill>
                            <a:schemeClr val="tx1"/>
                          </a:solidFill>
                          <a:latin typeface="Century Gothic" panose="020B0502020202020204" pitchFamily="34" charset="0"/>
                        </a:rPr>
                        <a:t>A shaking event that follows an earthquake. Sometimes more damaging than the original earthquake.</a:t>
                      </a:r>
                    </a:p>
                  </a:txBody>
                  <a:tcPr marT="45726" marB="45726">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vMerge="1">
                  <a:txBody>
                    <a:bodyPr/>
                    <a:lstStyle/>
                    <a:p>
                      <a:endParaRPr lang="en-GB"/>
                    </a:p>
                  </a:txBody>
                  <a:tcPr/>
                </a:tc>
                <a:tc vMerge="1">
                  <a:txBody>
                    <a:bodyPr/>
                    <a:lstStyle/>
                    <a:p>
                      <a:endParaRPr lang="en-GB"/>
                    </a:p>
                  </a:txBody>
                  <a:tcPr/>
                </a:tc>
                <a:extLst>
                  <a:ext uri="{0D108BD9-81ED-4DB2-BD59-A6C34878D82A}">
                    <a16:rowId xmlns:a16="http://schemas.microsoft.com/office/drawing/2014/main" val="1621418414"/>
                  </a:ext>
                </a:extLst>
              </a:tr>
              <a:tr h="0">
                <a:tc>
                  <a:txBody>
                    <a:bodyPr/>
                    <a:lstStyle/>
                    <a:p>
                      <a:pPr lvl="0"/>
                      <a:r>
                        <a:rPr lang="en-GB" sz="1400" b="1" dirty="0">
                          <a:solidFill>
                            <a:srgbClr val="A14824"/>
                          </a:solidFill>
                          <a:latin typeface="Century Gothic" pitchFamily="34"/>
                        </a:rPr>
                        <a:t>tsunami</a:t>
                      </a:r>
                    </a:p>
                  </a:txBody>
                  <a:tcPr marT="45726" marB="45726">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lumMod val="95000"/>
                      </a:schemeClr>
                    </a:solidFill>
                  </a:tcPr>
                </a:tc>
                <a:tc>
                  <a:txBody>
                    <a:bodyPr/>
                    <a:lstStyle/>
                    <a:p>
                      <a:pPr lvl="0"/>
                      <a:r>
                        <a:rPr lang="en-GB" sz="800" b="0" dirty="0">
                          <a:solidFill>
                            <a:schemeClr val="tx1"/>
                          </a:solidFill>
                          <a:latin typeface="Century Gothic" panose="020B0502020202020204" pitchFamily="34" charset="0"/>
                        </a:rPr>
                        <a:t>A long, high wave usually caused by an earthquake in the ocean.</a:t>
                      </a:r>
                    </a:p>
                  </a:txBody>
                  <a:tcPr marT="45726" marB="45726">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vMerge="1">
                  <a:txBody>
                    <a:bodyPr/>
                    <a:lstStyle/>
                    <a:p>
                      <a:endParaRPr lang="en-GB"/>
                    </a:p>
                  </a:txBody>
                  <a:tcPr/>
                </a:tc>
                <a:tc vMerge="1">
                  <a:txBody>
                    <a:bodyPr/>
                    <a:lstStyle/>
                    <a:p>
                      <a:endParaRPr lang="en-GB"/>
                    </a:p>
                  </a:txBody>
                  <a:tcPr/>
                </a:tc>
                <a:extLst>
                  <a:ext uri="{0D108BD9-81ED-4DB2-BD59-A6C34878D82A}">
                    <a16:rowId xmlns:a16="http://schemas.microsoft.com/office/drawing/2014/main" val="2149980100"/>
                  </a:ext>
                </a:extLst>
              </a:tr>
              <a:tr h="180727">
                <a:tc>
                  <a:txBody>
                    <a:bodyPr/>
                    <a:lstStyle/>
                    <a:p>
                      <a:pPr lvl="0"/>
                      <a:r>
                        <a:rPr lang="en-GB" sz="1400" b="1" dirty="0">
                          <a:solidFill>
                            <a:srgbClr val="A14824"/>
                          </a:solidFill>
                          <a:latin typeface="Century Gothic" pitchFamily="34"/>
                        </a:rPr>
                        <a:t>magma</a:t>
                      </a:r>
                    </a:p>
                  </a:txBody>
                  <a:tcPr marT="45726" marB="45726">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lumMod val="95000"/>
                      </a:schemeClr>
                    </a:solidFill>
                  </a:tcPr>
                </a:tc>
                <a:tc>
                  <a:txBody>
                    <a:bodyPr/>
                    <a:lstStyle/>
                    <a:p>
                      <a:pPr lvl="0"/>
                      <a:r>
                        <a:rPr lang="en-GB" sz="800" b="0" dirty="0">
                          <a:solidFill>
                            <a:schemeClr val="tx1"/>
                          </a:solidFill>
                          <a:latin typeface="Century Gothic" pitchFamily="34"/>
                        </a:rPr>
                        <a:t>Hot fluid or semi-fluid material below or within the Earth’s crust from which lava is formed.</a:t>
                      </a:r>
                    </a:p>
                  </a:txBody>
                  <a:tcPr marT="45726" marB="45726">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vMerge="1">
                  <a:txBody>
                    <a:bodyPr/>
                    <a:lstStyle/>
                    <a:p>
                      <a:endParaRPr lang="en-GB"/>
                    </a:p>
                  </a:txBody>
                  <a:tcPr/>
                </a:tc>
                <a:tc vMerge="1">
                  <a:txBody>
                    <a:bodyPr/>
                    <a:lstStyle/>
                    <a:p>
                      <a:endParaRPr lang="en-GB"/>
                    </a:p>
                  </a:txBody>
                  <a:tcPr/>
                </a:tc>
                <a:extLst>
                  <a:ext uri="{0D108BD9-81ED-4DB2-BD59-A6C34878D82A}">
                    <a16:rowId xmlns:a16="http://schemas.microsoft.com/office/drawing/2014/main" val="1448615508"/>
                  </a:ext>
                </a:extLst>
              </a:tr>
              <a:tr h="0">
                <a:tc>
                  <a:txBody>
                    <a:bodyPr/>
                    <a:lstStyle/>
                    <a:p>
                      <a:pPr lvl="0"/>
                      <a:r>
                        <a:rPr lang="en-GB" sz="1400" b="1" dirty="0">
                          <a:solidFill>
                            <a:srgbClr val="A14824"/>
                          </a:solidFill>
                          <a:latin typeface="Century Gothic" pitchFamily="34"/>
                        </a:rPr>
                        <a:t>lava</a:t>
                      </a:r>
                    </a:p>
                  </a:txBody>
                  <a:tcPr marT="45726" marB="45726">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lumMod val="95000"/>
                      </a:schemeClr>
                    </a:solidFill>
                  </a:tcPr>
                </a:tc>
                <a:tc>
                  <a:txBody>
                    <a:bodyPr/>
                    <a:lstStyle/>
                    <a:p>
                      <a:pPr lvl="0"/>
                      <a:r>
                        <a:rPr lang="en-GB" sz="800" b="0" dirty="0">
                          <a:solidFill>
                            <a:schemeClr val="tx1"/>
                          </a:solidFill>
                          <a:latin typeface="Century Gothic" panose="020B0502020202020204" pitchFamily="34" charset="0"/>
                        </a:rPr>
                        <a:t>Hot, molten or semi-fluid rock erupted from a volcano, or solid rock, resulting from cooling of this.</a:t>
                      </a:r>
                    </a:p>
                  </a:txBody>
                  <a:tcPr marT="45726" marB="45726">
                    <a:lnL w="63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lvl="0" algn="ctr"/>
                      <a:r>
                        <a:rPr lang="en-GB" sz="1500" b="1" dirty="0" smtClean="0">
                          <a:solidFill>
                            <a:srgbClr val="A14824"/>
                          </a:solidFill>
                          <a:latin typeface="Century Gothic" pitchFamily="34"/>
                        </a:rPr>
                        <a:t>Important</a:t>
                      </a:r>
                      <a:r>
                        <a:rPr lang="en-GB" sz="1500" b="1" baseline="0" dirty="0" smtClean="0">
                          <a:solidFill>
                            <a:srgbClr val="A14824"/>
                          </a:solidFill>
                          <a:latin typeface="Century Gothic" pitchFamily="34"/>
                        </a:rPr>
                        <a:t> Facts to know by the end of the topic.</a:t>
                      </a:r>
                      <a:endParaRPr lang="en-GB" sz="1500" b="1" dirty="0">
                        <a:solidFill>
                          <a:srgbClr val="A14824"/>
                        </a:solidFill>
                        <a:latin typeface="Century Gothic" pitchFamily="34"/>
                      </a:endParaRPr>
                    </a:p>
                  </a:txBody>
                  <a:tcPr marT="45726" marB="4572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EDC2B1"/>
                    </a:solidFill>
                  </a:tcPr>
                </a:tc>
                <a:tc vMerge="1">
                  <a:txBody>
                    <a:bodyPr/>
                    <a:lstStyle/>
                    <a:p>
                      <a:endParaRPr lang="en-GB"/>
                    </a:p>
                  </a:txBody>
                  <a:tcPr/>
                </a:tc>
                <a:extLst>
                  <a:ext uri="{0D108BD9-81ED-4DB2-BD59-A6C34878D82A}">
                    <a16:rowId xmlns:a16="http://schemas.microsoft.com/office/drawing/2014/main" val="1788719031"/>
                  </a:ext>
                </a:extLst>
              </a:tr>
              <a:tr h="457212">
                <a:tc>
                  <a:txBody>
                    <a:bodyPr/>
                    <a:lstStyle/>
                    <a:p>
                      <a:pPr lvl="0"/>
                      <a:r>
                        <a:rPr lang="en-GB" sz="1400" b="1" dirty="0">
                          <a:solidFill>
                            <a:srgbClr val="A14824"/>
                          </a:solidFill>
                          <a:latin typeface="Century Gothic" pitchFamily="34"/>
                        </a:rPr>
                        <a:t>dormant</a:t>
                      </a:r>
                    </a:p>
                  </a:txBody>
                  <a:tcPr marT="45726" marB="45726">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lumMod val="95000"/>
                      </a:schemeClr>
                    </a:solidFill>
                  </a:tcPr>
                </a:tc>
                <a:tc>
                  <a:txBody>
                    <a:bodyPr/>
                    <a:lstStyle/>
                    <a:p>
                      <a:pPr lvl="0"/>
                      <a:r>
                        <a:rPr lang="en-GB" sz="800" dirty="0">
                          <a:solidFill>
                            <a:schemeClr val="tx1"/>
                          </a:solidFill>
                          <a:latin typeface="Century Gothic" pitchFamily="34"/>
                        </a:rPr>
                        <a:t>A dormant volcano is an active volcano that has not erupted in the past 10,000 years.</a:t>
                      </a:r>
                    </a:p>
                  </a:txBody>
                  <a:tcPr marT="45726" marB="45726">
                    <a:lnL w="63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rowSpan="2">
                  <a:txBody>
                    <a:bodyPr/>
                    <a:lstStyle/>
                    <a:p>
                      <a:pPr marL="171450" lvl="0" indent="-171450">
                        <a:buFont typeface="Wingdings" panose="05000000000000000000" pitchFamily="2" charset="2"/>
                        <a:buChar char="q"/>
                      </a:pPr>
                      <a:r>
                        <a:rPr lang="en-GB" sz="1000" b="1" dirty="0">
                          <a:solidFill>
                            <a:schemeClr val="tx1"/>
                          </a:solidFill>
                          <a:latin typeface="Century Gothic" panose="020B0502020202020204" pitchFamily="34" charset="0"/>
                        </a:rPr>
                        <a:t>Volcanoes</a:t>
                      </a:r>
                      <a:r>
                        <a:rPr lang="en-GB" sz="1000" b="0" dirty="0">
                          <a:solidFill>
                            <a:schemeClr val="tx1"/>
                          </a:solidFill>
                          <a:latin typeface="Century Gothic" panose="020B0502020202020204" pitchFamily="34" charset="0"/>
                        </a:rPr>
                        <a:t> are caused when magma rises to the surface of the Earth, which causes bubbles of gas to appear in it. This gas can cause pressure to build up beneath the surface, and it eventually explodes.</a:t>
                      </a:r>
                    </a:p>
                  </a:txBody>
                  <a:tcPr marT="45726" marB="4572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EDC2B1"/>
                    </a:solidFill>
                  </a:tcPr>
                </a:tc>
                <a:tc vMerge="1">
                  <a:txBody>
                    <a:bodyPr/>
                    <a:lstStyle/>
                    <a:p>
                      <a:endParaRPr lang="en-GB"/>
                    </a:p>
                  </a:txBody>
                  <a:tcPr/>
                </a:tc>
                <a:extLst>
                  <a:ext uri="{0D108BD9-81ED-4DB2-BD59-A6C34878D82A}">
                    <a16:rowId xmlns:a16="http://schemas.microsoft.com/office/drawing/2014/main" val="1833673628"/>
                  </a:ext>
                </a:extLst>
              </a:tr>
              <a:tr h="518172">
                <a:tc>
                  <a:txBody>
                    <a:bodyPr/>
                    <a:lstStyle/>
                    <a:p>
                      <a:pPr lvl="0"/>
                      <a:r>
                        <a:rPr lang="en-GB" sz="1400" b="1" dirty="0" smtClean="0">
                          <a:solidFill>
                            <a:srgbClr val="A14824"/>
                          </a:solidFill>
                          <a:latin typeface="Century Gothic" pitchFamily="34"/>
                        </a:rPr>
                        <a:t>fault line</a:t>
                      </a:r>
                      <a:endParaRPr lang="en-GB" sz="1400" b="1" dirty="0">
                        <a:solidFill>
                          <a:srgbClr val="A14824"/>
                        </a:solidFill>
                        <a:latin typeface="Century Gothic" pitchFamily="34"/>
                      </a:endParaRPr>
                    </a:p>
                  </a:txBody>
                  <a:tcPr marT="45726" marB="45726">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lumMod val="95000"/>
                      </a:schemeClr>
                    </a:solidFill>
                  </a:tcPr>
                </a:tc>
                <a:tc>
                  <a:txBody>
                    <a:bodyPr/>
                    <a:lstStyle/>
                    <a:p>
                      <a:pPr lvl="0"/>
                      <a:r>
                        <a:rPr lang="en-GB" sz="800" b="0" i="0" u="none" strike="noStrike" kern="1200" dirty="0" smtClean="0">
                          <a:solidFill>
                            <a:schemeClr val="tx1"/>
                          </a:solidFill>
                          <a:effectLst/>
                          <a:latin typeface="Century Gothic" panose="020B0502020202020204" pitchFamily="34" charset="0"/>
                          <a:ea typeface="+mn-ea"/>
                          <a:cs typeface="+mn-cs"/>
                        </a:rPr>
                        <a:t>A</a:t>
                      </a:r>
                      <a:r>
                        <a:rPr lang="en-GB" sz="800" b="0" i="0" u="none" strike="noStrike" kern="1200" baseline="0" dirty="0" smtClean="0">
                          <a:solidFill>
                            <a:schemeClr val="tx1"/>
                          </a:solidFill>
                          <a:effectLst/>
                          <a:latin typeface="Century Gothic" panose="020B0502020202020204" pitchFamily="34" charset="0"/>
                          <a:ea typeface="+mn-ea"/>
                          <a:cs typeface="+mn-cs"/>
                        </a:rPr>
                        <a:t> f</a:t>
                      </a:r>
                      <a:r>
                        <a:rPr lang="en-GB" sz="800" b="0" i="0" u="none" strike="noStrike" kern="1200" dirty="0" smtClean="0">
                          <a:solidFill>
                            <a:schemeClr val="tx1"/>
                          </a:solidFill>
                          <a:effectLst/>
                          <a:latin typeface="Century Gothic" panose="020B0502020202020204" pitchFamily="34" charset="0"/>
                          <a:ea typeface="+mn-ea"/>
                          <a:cs typeface="+mn-cs"/>
                        </a:rPr>
                        <a:t>racture </a:t>
                      </a:r>
                      <a:r>
                        <a:rPr lang="en-GB" sz="800" b="0" i="0" u="none" strike="noStrike" kern="1200" dirty="0">
                          <a:solidFill>
                            <a:schemeClr val="tx1"/>
                          </a:solidFill>
                          <a:effectLst/>
                          <a:latin typeface="Century Gothic" panose="020B0502020202020204" pitchFamily="34" charset="0"/>
                          <a:ea typeface="+mn-ea"/>
                          <a:cs typeface="+mn-cs"/>
                        </a:rPr>
                        <a:t>in the Earth's </a:t>
                      </a:r>
                      <a:r>
                        <a:rPr lang="en-GB" sz="800" b="0" i="0" u="none" strike="noStrike" kern="1200" dirty="0" smtClean="0">
                          <a:solidFill>
                            <a:schemeClr val="tx1"/>
                          </a:solidFill>
                          <a:effectLst/>
                          <a:latin typeface="Century Gothic" panose="020B0502020202020204" pitchFamily="34" charset="0"/>
                          <a:ea typeface="+mn-ea"/>
                          <a:cs typeface="+mn-cs"/>
                        </a:rPr>
                        <a:t>crust. Rocks </a:t>
                      </a:r>
                      <a:r>
                        <a:rPr lang="en-GB" sz="800" b="0" i="0" u="none" strike="noStrike" kern="1200" dirty="0">
                          <a:solidFill>
                            <a:schemeClr val="tx1"/>
                          </a:solidFill>
                          <a:effectLst/>
                          <a:latin typeface="Century Gothic" panose="020B0502020202020204" pitchFamily="34" charset="0"/>
                          <a:ea typeface="+mn-ea"/>
                          <a:cs typeface="+mn-cs"/>
                        </a:rPr>
                        <a:t>on either side of the </a:t>
                      </a:r>
                      <a:r>
                        <a:rPr lang="en-GB" sz="800" b="0" i="0" u="none" strike="noStrike" kern="1200" dirty="0" smtClean="0">
                          <a:solidFill>
                            <a:schemeClr val="tx1"/>
                          </a:solidFill>
                          <a:effectLst/>
                          <a:latin typeface="Century Gothic" panose="020B0502020202020204" pitchFamily="34" charset="0"/>
                          <a:ea typeface="+mn-ea"/>
                          <a:cs typeface="+mn-cs"/>
                        </a:rPr>
                        <a:t>fault</a:t>
                      </a:r>
                      <a:r>
                        <a:rPr lang="en-GB" sz="800" b="0" i="0" u="none" strike="noStrike" kern="1200" baseline="0" dirty="0" smtClean="0">
                          <a:solidFill>
                            <a:schemeClr val="tx1"/>
                          </a:solidFill>
                          <a:effectLst/>
                          <a:latin typeface="Century Gothic" panose="020B0502020202020204" pitchFamily="34" charset="0"/>
                          <a:ea typeface="+mn-ea"/>
                          <a:cs typeface="+mn-cs"/>
                        </a:rPr>
                        <a:t> line</a:t>
                      </a:r>
                      <a:r>
                        <a:rPr lang="en-GB" sz="800" b="0" i="0" u="none" strike="noStrike" kern="1200" dirty="0" smtClean="0">
                          <a:solidFill>
                            <a:schemeClr val="tx1"/>
                          </a:solidFill>
                          <a:effectLst/>
                          <a:latin typeface="Century Gothic" panose="020B0502020202020204" pitchFamily="34" charset="0"/>
                          <a:ea typeface="+mn-ea"/>
                          <a:cs typeface="+mn-cs"/>
                        </a:rPr>
                        <a:t> slide </a:t>
                      </a:r>
                      <a:r>
                        <a:rPr lang="en-GB" sz="800" b="0" i="0" u="none" strike="noStrike" kern="1200" dirty="0">
                          <a:solidFill>
                            <a:schemeClr val="tx1"/>
                          </a:solidFill>
                          <a:effectLst/>
                          <a:latin typeface="Century Gothic" panose="020B0502020202020204" pitchFamily="34" charset="0"/>
                          <a:ea typeface="+mn-ea"/>
                          <a:cs typeface="+mn-cs"/>
                        </a:rPr>
                        <a:t>past each other.</a:t>
                      </a:r>
                      <a:endParaRPr lang="en-GB" sz="800" b="0" dirty="0">
                        <a:solidFill>
                          <a:schemeClr val="tx1"/>
                        </a:solidFill>
                        <a:latin typeface="Century Gothic" panose="020B0502020202020204" pitchFamily="34" charset="0"/>
                      </a:endParaRPr>
                    </a:p>
                  </a:txBody>
                  <a:tcPr marT="45726" marB="45726">
                    <a:lnL w="63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vMerge="1">
                  <a:txBody>
                    <a:bodyPr/>
                    <a:lstStyle/>
                    <a:p>
                      <a:pPr marL="171450" lvl="0" indent="-171450">
                        <a:buFont typeface="Wingdings" panose="05000000000000000000" pitchFamily="2" charset="2"/>
                        <a:buChar char="q"/>
                      </a:pPr>
                      <a:endParaRPr lang="en-GB" sz="1000" b="0" dirty="0">
                        <a:solidFill>
                          <a:srgbClr val="C00000"/>
                        </a:solidFill>
                        <a:latin typeface="Century Gothic" panose="020B0502020202020204" pitchFamily="34" charset="0"/>
                      </a:endParaRPr>
                    </a:p>
                  </a:txBody>
                  <a:tcPr marT="45730" marB="45730">
                    <a:solidFill>
                      <a:srgbClr val="F8CBAD"/>
                    </a:solidFill>
                  </a:tcPr>
                </a:tc>
                <a:tc>
                  <a:txBody>
                    <a:bodyPr/>
                    <a:lstStyle/>
                    <a:p>
                      <a:pPr lvl="0" algn="ctr"/>
                      <a:r>
                        <a:rPr lang="en-GB" sz="1400" b="1" dirty="0">
                          <a:solidFill>
                            <a:schemeClr val="bg1"/>
                          </a:solidFill>
                          <a:latin typeface="Century Gothic" pitchFamily="34"/>
                        </a:rPr>
                        <a:t>More </a:t>
                      </a:r>
                      <a:r>
                        <a:rPr lang="en-GB" sz="1400" b="1" dirty="0" smtClean="0">
                          <a:solidFill>
                            <a:schemeClr val="bg1"/>
                          </a:solidFill>
                          <a:latin typeface="Century Gothic" pitchFamily="34"/>
                        </a:rPr>
                        <a:t>Important Facts.</a:t>
                      </a:r>
                      <a:endParaRPr lang="en-GB" sz="1400" b="1" dirty="0">
                        <a:solidFill>
                          <a:schemeClr val="bg1"/>
                        </a:solidFill>
                        <a:latin typeface="Century Gothic" pitchFamily="34"/>
                      </a:endParaRPr>
                    </a:p>
                  </a:txBody>
                  <a:tcPr marT="45726" marB="45726">
                    <a:lnL w="1270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A14824"/>
                    </a:solidFill>
                  </a:tcPr>
                </a:tc>
                <a:extLst>
                  <a:ext uri="{0D108BD9-81ED-4DB2-BD59-A6C34878D82A}">
                    <a16:rowId xmlns:a16="http://schemas.microsoft.com/office/drawing/2014/main" val="528166014"/>
                  </a:ext>
                </a:extLst>
              </a:tr>
              <a:tr h="457212">
                <a:tc>
                  <a:txBody>
                    <a:bodyPr/>
                    <a:lstStyle/>
                    <a:p>
                      <a:pPr lvl="0"/>
                      <a:r>
                        <a:rPr lang="en-GB" sz="1400" b="1" dirty="0">
                          <a:solidFill>
                            <a:srgbClr val="A14824"/>
                          </a:solidFill>
                          <a:latin typeface="Century Gothic" pitchFamily="34"/>
                        </a:rPr>
                        <a:t>magnitude</a:t>
                      </a:r>
                    </a:p>
                  </a:txBody>
                  <a:tcPr marT="45726" marB="45726">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lumMod val="95000"/>
                      </a:schemeClr>
                    </a:solidFill>
                  </a:tcPr>
                </a:tc>
                <a:tc>
                  <a:txBody>
                    <a:bodyPr/>
                    <a:lstStyle/>
                    <a:p>
                      <a:pPr lvl="0"/>
                      <a:r>
                        <a:rPr lang="en-GB" sz="800" b="0" i="0" u="none" strike="noStrike" kern="1200" dirty="0">
                          <a:solidFill>
                            <a:schemeClr val="tx1"/>
                          </a:solidFill>
                          <a:effectLst/>
                          <a:latin typeface="Century Gothic" panose="020B0502020202020204" pitchFamily="34" charset="0"/>
                          <a:ea typeface="+mn-ea"/>
                          <a:cs typeface="+mn-cs"/>
                        </a:rPr>
                        <a:t>If you talk about the magnitude of something, you are talking about its great size.</a:t>
                      </a:r>
                      <a:endParaRPr lang="en-GB" sz="800" b="0" dirty="0">
                        <a:solidFill>
                          <a:schemeClr val="tx1"/>
                        </a:solidFill>
                        <a:latin typeface="Century Gothic" panose="020B0502020202020204" pitchFamily="34" charset="0"/>
                      </a:endParaRPr>
                    </a:p>
                  </a:txBody>
                  <a:tcPr marT="45726" marB="45726">
                    <a:lnL w="63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rowSpan="2">
                  <a:txBody>
                    <a:bodyPr/>
                    <a:lstStyle/>
                    <a:p>
                      <a:pPr marL="171450" lvl="0" indent="-171450">
                        <a:buFont typeface="Wingdings" panose="05000000000000000000" pitchFamily="2" charset="2"/>
                        <a:buChar char="q"/>
                      </a:pPr>
                      <a:r>
                        <a:rPr lang="en-GB" sz="1000" b="1" i="0" u="none" strike="noStrike" kern="1200" dirty="0">
                          <a:solidFill>
                            <a:schemeClr val="tx1"/>
                          </a:solidFill>
                          <a:effectLst/>
                          <a:latin typeface="Century Gothic" panose="020B0502020202020204" pitchFamily="34" charset="0"/>
                          <a:ea typeface="+mn-ea"/>
                          <a:cs typeface="+mn-cs"/>
                        </a:rPr>
                        <a:t>Earthquakes</a:t>
                      </a:r>
                      <a:r>
                        <a:rPr lang="en-GB" sz="1000" b="0" i="0" u="none" strike="noStrike" kern="1200" dirty="0">
                          <a:solidFill>
                            <a:schemeClr val="tx1"/>
                          </a:solidFill>
                          <a:effectLst/>
                          <a:latin typeface="Century Gothic" panose="020B0502020202020204" pitchFamily="34" charset="0"/>
                          <a:ea typeface="+mn-ea"/>
                          <a:cs typeface="+mn-cs"/>
                        </a:rPr>
                        <a:t> are usually caused when rock underground suddenly breaks along a fault. This sudden release of energy causes the seismic waves that make the ground shake.</a:t>
                      </a:r>
                      <a:endParaRPr lang="en-GB" sz="1000" b="0" dirty="0">
                        <a:solidFill>
                          <a:schemeClr val="tx1"/>
                        </a:solidFill>
                        <a:latin typeface="Century Gothic" panose="020B0502020202020204" pitchFamily="34" charset="0"/>
                      </a:endParaRPr>
                    </a:p>
                  </a:txBody>
                  <a:tcPr marT="45726" marB="4572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EDC2B1"/>
                    </a:solidFill>
                  </a:tcPr>
                </a:tc>
                <a:tc rowSpan="2">
                  <a:txBody>
                    <a:bodyPr/>
                    <a:lstStyle/>
                    <a:p>
                      <a:pPr marL="285750" lvl="0" indent="-285750">
                        <a:buFont typeface="Wingdings" panose="05000000000000000000" pitchFamily="2" charset="2"/>
                        <a:buChar char="q"/>
                      </a:pPr>
                      <a:r>
                        <a:rPr lang="en-GB" sz="1000" b="0" i="0" u="none" strike="noStrike" kern="1200" dirty="0" smtClean="0">
                          <a:solidFill>
                            <a:schemeClr val="tx1"/>
                          </a:solidFill>
                          <a:effectLst/>
                          <a:latin typeface="Century Gothic" panose="020B0502020202020204" pitchFamily="34" charset="0"/>
                          <a:ea typeface="+mn-ea"/>
                          <a:cs typeface="+mn-cs"/>
                        </a:rPr>
                        <a:t>The  magnitude of an </a:t>
                      </a:r>
                      <a:r>
                        <a:rPr lang="en-GB" sz="1000" b="0" i="0" u="none" strike="noStrike" kern="1200" dirty="0" err="1" smtClean="0">
                          <a:solidFill>
                            <a:schemeClr val="tx1"/>
                          </a:solidFill>
                          <a:effectLst/>
                          <a:latin typeface="Century Gothic" panose="020B0502020202020204" pitchFamily="34" charset="0"/>
                          <a:ea typeface="+mn-ea"/>
                          <a:cs typeface="+mn-cs"/>
                        </a:rPr>
                        <a:t>Earhquake</a:t>
                      </a:r>
                      <a:r>
                        <a:rPr lang="en-GB" sz="1000" b="0" i="0" u="none" strike="noStrike" kern="1200" dirty="0" smtClean="0">
                          <a:solidFill>
                            <a:schemeClr val="tx1"/>
                          </a:solidFill>
                          <a:effectLst/>
                          <a:latin typeface="Century Gothic" panose="020B0502020202020204" pitchFamily="34" charset="0"/>
                          <a:ea typeface="+mn-ea"/>
                          <a:cs typeface="+mn-cs"/>
                        </a:rPr>
                        <a:t> is measured using a special scale called the  Richter scale.</a:t>
                      </a:r>
                      <a:endParaRPr lang="en-GB" sz="1000" b="0" dirty="0">
                        <a:solidFill>
                          <a:schemeClr val="tx1"/>
                        </a:solidFill>
                        <a:latin typeface="Century Gothic" panose="020B0502020202020204" pitchFamily="34" charset="0"/>
                      </a:endParaRPr>
                    </a:p>
                  </a:txBody>
                  <a:tcPr marT="45726" marB="45726">
                    <a:lnL w="1270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708809690"/>
                  </a:ext>
                </a:extLst>
              </a:tr>
              <a:tr h="457197">
                <a:tc>
                  <a:txBody>
                    <a:bodyPr/>
                    <a:lstStyle/>
                    <a:p>
                      <a:pPr lvl="0"/>
                      <a:r>
                        <a:rPr lang="en-GB" sz="1400" b="1" dirty="0" err="1" smtClean="0">
                          <a:solidFill>
                            <a:srgbClr val="A14824"/>
                          </a:solidFill>
                          <a:latin typeface="Century Gothic" pitchFamily="34"/>
                        </a:rPr>
                        <a:t>richter</a:t>
                      </a:r>
                      <a:r>
                        <a:rPr lang="en-GB" sz="1400" b="1" baseline="0" dirty="0" smtClean="0">
                          <a:solidFill>
                            <a:srgbClr val="A14824"/>
                          </a:solidFill>
                          <a:latin typeface="Century Gothic" pitchFamily="34"/>
                        </a:rPr>
                        <a:t> scale</a:t>
                      </a:r>
                      <a:endParaRPr lang="en-GB" sz="1400" b="1" dirty="0">
                        <a:solidFill>
                          <a:srgbClr val="A14824"/>
                        </a:solidFill>
                        <a:latin typeface="Century Gothic" pitchFamily="34"/>
                      </a:endParaRPr>
                    </a:p>
                  </a:txBody>
                  <a:tcPr marT="45726" marB="45726">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lumMod val="95000"/>
                      </a:schemeClr>
                    </a:solidFill>
                  </a:tcPr>
                </a:tc>
                <a:tc>
                  <a:txBody>
                    <a:bodyPr/>
                    <a:lstStyle/>
                    <a:p>
                      <a:pPr lvl="0"/>
                      <a:r>
                        <a:rPr lang="en-GB" sz="800" b="0" dirty="0" smtClean="0">
                          <a:solidFill>
                            <a:schemeClr val="tx1"/>
                          </a:solidFill>
                          <a:latin typeface="Century Gothic" panose="020B0502020202020204" pitchFamily="34" charset="0"/>
                        </a:rPr>
                        <a:t>The scale of numbers used to tell the power,</a:t>
                      </a:r>
                      <a:r>
                        <a:rPr lang="en-GB" sz="800" b="0" baseline="0" dirty="0" smtClean="0">
                          <a:solidFill>
                            <a:schemeClr val="tx1"/>
                          </a:solidFill>
                          <a:latin typeface="Century Gothic" panose="020B0502020202020204" pitchFamily="34" charset="0"/>
                        </a:rPr>
                        <a:t> or magnitude, of earthquakes.</a:t>
                      </a:r>
                      <a:endParaRPr lang="en-GB" sz="800" b="0" dirty="0">
                        <a:solidFill>
                          <a:schemeClr val="tx1"/>
                        </a:solidFill>
                        <a:latin typeface="Century Gothic" panose="020B0502020202020204" pitchFamily="34" charset="0"/>
                      </a:endParaRPr>
                    </a:p>
                  </a:txBody>
                  <a:tcPr marT="45726" marB="45726">
                    <a:lnL w="63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vMerge="1">
                  <a:txBody>
                    <a:bodyPr/>
                    <a:lstStyle/>
                    <a:p>
                      <a:pPr marL="171450" indent="-171450">
                        <a:buFont typeface="Wingdings" panose="05000000000000000000" pitchFamily="2" charset="2"/>
                        <a:buChar char="q"/>
                      </a:pPr>
                      <a:endParaRPr lang="en-GB" sz="1000" dirty="0">
                        <a:solidFill>
                          <a:srgbClr val="C00000"/>
                        </a:solidFill>
                        <a:latin typeface="Century Gothic" panose="020B0502020202020204" pitchFamily="34" charset="0"/>
                      </a:endParaRPr>
                    </a:p>
                  </a:txBody>
                  <a:tcPr marT="45730" marB="45730">
                    <a:solidFill>
                      <a:srgbClr val="F8CBAD"/>
                    </a:solidFill>
                  </a:tcPr>
                </a:tc>
                <a:tc vMerge="1">
                  <a:txBody>
                    <a:bodyPr/>
                    <a:lstStyle/>
                    <a:p>
                      <a:pPr marL="285750" lvl="0" indent="-285750">
                        <a:buFont typeface="Arial" panose="020B0604020202020204" pitchFamily="34" charset="0"/>
                        <a:buChar char="•"/>
                      </a:pPr>
                      <a:endParaRPr lang="en-GB" sz="1100" b="0" dirty="0">
                        <a:solidFill>
                          <a:srgbClr val="C00000"/>
                        </a:solidFill>
                        <a:latin typeface="Century Gothic" pitchFamily="34"/>
                      </a:endParaRPr>
                    </a:p>
                  </a:txBody>
                  <a:tcPr marT="45730" marB="45730">
                    <a:solidFill>
                      <a:srgbClr val="F8CBAD"/>
                    </a:solidFill>
                  </a:tcPr>
                </a:tc>
                <a:extLst>
                  <a:ext uri="{0D108BD9-81ED-4DB2-BD59-A6C34878D82A}">
                    <a16:rowId xmlns:a16="http://schemas.microsoft.com/office/drawing/2014/main" val="4271645658"/>
                  </a:ext>
                </a:extLst>
              </a:tr>
              <a:tr h="547835">
                <a:tc>
                  <a:txBody>
                    <a:bodyPr/>
                    <a:lstStyle/>
                    <a:p>
                      <a:pPr lvl="0"/>
                      <a:r>
                        <a:rPr lang="en-GB" sz="1400" b="1" dirty="0">
                          <a:solidFill>
                            <a:srgbClr val="A14824"/>
                          </a:solidFill>
                          <a:latin typeface="Century Gothic" pitchFamily="34"/>
                        </a:rPr>
                        <a:t>tectonic plates</a:t>
                      </a:r>
                    </a:p>
                  </a:txBody>
                  <a:tcPr marT="45726" marB="45726">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lumMod val="95000"/>
                      </a:schemeClr>
                    </a:solidFill>
                  </a:tcPr>
                </a:tc>
                <a:tc>
                  <a:txBody>
                    <a:bodyPr/>
                    <a:lstStyle/>
                    <a:p>
                      <a:pPr marL="0" marR="0" lvl="0" indent="0" algn="l" defTabSz="914400" rtl="0" fontAlgn="auto" hangingPunct="1">
                        <a:lnSpc>
                          <a:spcPct val="100000"/>
                        </a:lnSpc>
                        <a:spcBef>
                          <a:spcPts val="0"/>
                        </a:spcBef>
                        <a:spcAft>
                          <a:spcPts val="0"/>
                        </a:spcAft>
                        <a:buNone/>
                        <a:tabLst/>
                      </a:pPr>
                      <a:r>
                        <a:rPr lang="en-GB" sz="800" b="0" dirty="0">
                          <a:solidFill>
                            <a:schemeClr val="tx1"/>
                          </a:solidFill>
                          <a:latin typeface="Century Gothic" panose="020B0502020202020204" pitchFamily="34" charset="0"/>
                        </a:rPr>
                        <a:t>The Earth’s outer shell is made up of huge slabs of moving rock called tectonic plates.</a:t>
                      </a:r>
                    </a:p>
                  </a:txBody>
                  <a:tcPr marT="45726" marB="45726">
                    <a:lnL w="63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rowSpan="2">
                  <a:txBody>
                    <a:bodyPr/>
                    <a:lstStyle/>
                    <a:p>
                      <a:pPr marL="171450" lvl="0" indent="-171450">
                        <a:buFont typeface="Wingdings" panose="05000000000000000000" pitchFamily="2" charset="2"/>
                        <a:buChar char="q"/>
                      </a:pPr>
                      <a:r>
                        <a:rPr lang="en-GB" sz="1000" b="0" i="0" u="none" strike="noStrike" kern="1200" dirty="0">
                          <a:solidFill>
                            <a:schemeClr val="tx1"/>
                          </a:solidFill>
                          <a:effectLst/>
                          <a:latin typeface="Century Gothic" panose="020B0502020202020204" pitchFamily="34" charset="0"/>
                          <a:ea typeface="+mn-ea"/>
                          <a:cs typeface="+mn-cs"/>
                        </a:rPr>
                        <a:t>A </a:t>
                      </a:r>
                      <a:r>
                        <a:rPr lang="en-GB" sz="1000" b="1" i="0" u="none" strike="noStrike" kern="1200" dirty="0">
                          <a:solidFill>
                            <a:schemeClr val="tx1"/>
                          </a:solidFill>
                          <a:effectLst/>
                          <a:latin typeface="Century Gothic" panose="020B0502020202020204" pitchFamily="34" charset="0"/>
                          <a:ea typeface="+mn-ea"/>
                          <a:cs typeface="+mn-cs"/>
                        </a:rPr>
                        <a:t>tsunami</a:t>
                      </a:r>
                      <a:r>
                        <a:rPr lang="en-GB" sz="1000" b="0" i="0" u="none" strike="noStrike" kern="1200" dirty="0">
                          <a:solidFill>
                            <a:schemeClr val="tx1"/>
                          </a:solidFill>
                          <a:effectLst/>
                          <a:latin typeface="Century Gothic" panose="020B0502020202020204" pitchFamily="34" charset="0"/>
                          <a:ea typeface="+mn-ea"/>
                          <a:cs typeface="+mn-cs"/>
                        </a:rPr>
                        <a:t> is a series of large waves generated by an abrupt movement on the ocean floor that can result from an earthquake, an underwater landslide, a volcanic eruption or - very rarely - a large meteorite strike.</a:t>
                      </a:r>
                      <a:endParaRPr lang="en-GB" sz="1000" b="0" dirty="0">
                        <a:solidFill>
                          <a:schemeClr val="tx1"/>
                        </a:solidFill>
                        <a:latin typeface="Century Gothic" panose="020B0502020202020204" pitchFamily="34" charset="0"/>
                      </a:endParaRPr>
                    </a:p>
                  </a:txBody>
                  <a:tcPr marT="45726" marB="4572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DC2B1"/>
                    </a:solidFill>
                  </a:tcPr>
                </a:tc>
                <a:tc rowSpan="2">
                  <a:txBody>
                    <a:bodyPr/>
                    <a:lstStyle/>
                    <a:p>
                      <a:pPr marL="285750" lvl="0" indent="-285750">
                        <a:buFont typeface="Wingdings" panose="05000000000000000000" pitchFamily="2" charset="2"/>
                        <a:buChar char="q"/>
                      </a:pPr>
                      <a:r>
                        <a:rPr lang="en-GB" sz="1000" b="0" i="0" u="none" strike="noStrike" kern="1200" dirty="0" smtClean="0">
                          <a:solidFill>
                            <a:schemeClr val="tx1"/>
                          </a:solidFill>
                          <a:effectLst/>
                          <a:latin typeface="Century Gothic" panose="020B0502020202020204" pitchFamily="34" charset="0"/>
                          <a:ea typeface="+mn-ea"/>
                          <a:cs typeface="+mn-cs"/>
                        </a:rPr>
                        <a:t>The</a:t>
                      </a:r>
                      <a:r>
                        <a:rPr lang="en-GB" sz="1000" b="0" i="0" u="none" strike="noStrike" kern="1200" baseline="0" dirty="0" smtClean="0">
                          <a:solidFill>
                            <a:schemeClr val="tx1"/>
                          </a:solidFill>
                          <a:effectLst/>
                          <a:latin typeface="Century Gothic" panose="020B0502020202020204" pitchFamily="34" charset="0"/>
                          <a:ea typeface="+mn-ea"/>
                          <a:cs typeface="+mn-cs"/>
                        </a:rPr>
                        <a:t> Ring of Fire is an area where there are many </a:t>
                      </a:r>
                      <a:r>
                        <a:rPr lang="en-GB" sz="1000" b="0" i="0" u="none" strike="noStrike" kern="1200" baseline="0" smtClean="0">
                          <a:solidFill>
                            <a:schemeClr val="tx1"/>
                          </a:solidFill>
                          <a:effectLst/>
                          <a:latin typeface="Century Gothic" panose="020B0502020202020204" pitchFamily="34" charset="0"/>
                          <a:ea typeface="+mn-ea"/>
                          <a:cs typeface="+mn-cs"/>
                        </a:rPr>
                        <a:t>active volcanoes.</a:t>
                      </a:r>
                      <a:r>
                        <a:rPr lang="en-GB" sz="1000" b="0" i="0" u="none" strike="noStrike" kern="1200" smtClean="0">
                          <a:solidFill>
                            <a:schemeClr val="tx1"/>
                          </a:solidFill>
                          <a:effectLst/>
                          <a:latin typeface="Century Gothic" panose="020B0502020202020204" pitchFamily="34" charset="0"/>
                          <a:ea typeface="+mn-ea"/>
                          <a:cs typeface="+mn-cs"/>
                        </a:rPr>
                        <a:t> </a:t>
                      </a:r>
                      <a:endParaRPr lang="en-GB" sz="1000" b="0" dirty="0">
                        <a:solidFill>
                          <a:schemeClr val="tx1"/>
                        </a:solidFill>
                        <a:latin typeface="Century Gothic" panose="020B0502020202020204" pitchFamily="34" charset="0"/>
                      </a:endParaRPr>
                    </a:p>
                  </a:txBody>
                  <a:tcPr marT="45726" marB="45726">
                    <a:lnL w="1270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272392962"/>
                  </a:ext>
                </a:extLst>
              </a:tr>
              <a:tr h="312456">
                <a:tc>
                  <a:txBody>
                    <a:bodyPr/>
                    <a:lstStyle/>
                    <a:p>
                      <a:pPr lvl="0"/>
                      <a:r>
                        <a:rPr lang="en-GB" sz="1400" b="1" dirty="0" smtClean="0">
                          <a:solidFill>
                            <a:srgbClr val="A14824"/>
                          </a:solidFill>
                          <a:latin typeface="Century Gothic" pitchFamily="34"/>
                        </a:rPr>
                        <a:t>ash cloud</a:t>
                      </a:r>
                      <a:endParaRPr lang="en-GB" sz="1400" b="1" dirty="0">
                        <a:solidFill>
                          <a:srgbClr val="A14824"/>
                        </a:solidFill>
                        <a:latin typeface="Century Gothic" pitchFamily="34"/>
                      </a:endParaRPr>
                    </a:p>
                  </a:txBody>
                  <a:tcPr marT="45726" marB="45726">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lumMod val="95000"/>
                      </a:schemeClr>
                    </a:solidFill>
                  </a:tcPr>
                </a:tc>
                <a:tc>
                  <a:txBody>
                    <a:bodyPr/>
                    <a:lstStyle/>
                    <a:p>
                      <a:pPr lvl="0"/>
                      <a:r>
                        <a:rPr lang="en-GB" sz="800" dirty="0" smtClean="0">
                          <a:solidFill>
                            <a:schemeClr val="tx1"/>
                          </a:solidFill>
                          <a:latin typeface="Century Gothic" panose="020B0502020202020204" pitchFamily="34" charset="0"/>
                        </a:rPr>
                        <a:t>Ash clouds exist where a violent explosive eruption ejects volcanic</a:t>
                      </a:r>
                      <a:r>
                        <a:rPr lang="en-GB" sz="800" baseline="0" dirty="0" smtClean="0">
                          <a:solidFill>
                            <a:schemeClr val="tx1"/>
                          </a:solidFill>
                          <a:latin typeface="Century Gothic" panose="020B0502020202020204" pitchFamily="34" charset="0"/>
                        </a:rPr>
                        <a:t> ash into the atmosphere.</a:t>
                      </a:r>
                      <a:endParaRPr lang="en-GB" sz="800" dirty="0">
                        <a:solidFill>
                          <a:schemeClr val="tx1"/>
                        </a:solidFill>
                        <a:latin typeface="Century Gothic" panose="020B0502020202020204" pitchFamily="34" charset="0"/>
                      </a:endParaRPr>
                    </a:p>
                  </a:txBody>
                  <a:tcPr marT="45726" marB="45726">
                    <a:lnL w="63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vMerge="1">
                  <a:txBody>
                    <a:bodyPr/>
                    <a:lstStyle/>
                    <a:p>
                      <a:pPr marL="171450" indent="-171450">
                        <a:buFont typeface="Wingdings" panose="05000000000000000000" pitchFamily="2" charset="2"/>
                        <a:buChar char="q"/>
                      </a:pPr>
                      <a:endParaRPr lang="en-GB" sz="1000" dirty="0">
                        <a:solidFill>
                          <a:srgbClr val="C00000"/>
                        </a:solidFill>
                        <a:latin typeface="Century Gothic" panose="020B0502020202020204" pitchFamily="34" charset="0"/>
                      </a:endParaRPr>
                    </a:p>
                  </a:txBody>
                  <a:tcPr marT="45730" marB="45730">
                    <a:solidFill>
                      <a:schemeClr val="accent2">
                        <a:lumMod val="40000"/>
                        <a:lumOff val="60000"/>
                      </a:schemeClr>
                    </a:solidFill>
                  </a:tcPr>
                </a:tc>
                <a:tc vMerge="1">
                  <a:txBody>
                    <a:bodyPr/>
                    <a:lstStyle/>
                    <a:p>
                      <a:pPr marL="285750" indent="-285750">
                        <a:buFont typeface="Arial" panose="020B0604020202020204" pitchFamily="34" charset="0"/>
                        <a:buChar char="•"/>
                      </a:pPr>
                      <a:endParaRPr lang="en-GB" sz="1400" b="1" dirty="0">
                        <a:solidFill>
                          <a:srgbClr val="C00000"/>
                        </a:solidFill>
                        <a:latin typeface="Century Gothic" panose="020B0502020202020204" pitchFamily="34" charset="0"/>
                      </a:endParaRPr>
                    </a:p>
                  </a:txBody>
                  <a:tcPr marT="45730" marB="45730">
                    <a:solidFill>
                      <a:schemeClr val="accent2">
                        <a:lumMod val="40000"/>
                        <a:lumOff val="60000"/>
                      </a:schemeClr>
                    </a:solidFill>
                  </a:tcPr>
                </a:tc>
                <a:extLst>
                  <a:ext uri="{0D108BD9-81ED-4DB2-BD59-A6C34878D82A}">
                    <a16:rowId xmlns:a16="http://schemas.microsoft.com/office/drawing/2014/main" val="3825842559"/>
                  </a:ext>
                </a:extLst>
              </a:tr>
            </a:tbl>
          </a:graphicData>
        </a:graphic>
      </p:graphicFrame>
      <p:pic>
        <p:nvPicPr>
          <p:cNvPr id="18489" name="Picture 1"/>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6897688" y="1264937"/>
            <a:ext cx="1922462" cy="1495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8490" name="Picture 3"/>
          <p:cNvPicPr>
            <a:picLocks noChangeAspect="1" noChangeArrowheads="1"/>
          </p:cNvPicPr>
          <p:nvPr/>
        </p:nvPicPr>
        <p:blipFill>
          <a:blip r:embed="rId3" cstate="email">
            <a:extLst>
              <a:ext uri="{28A0092B-C50C-407E-A947-70E740481C1C}">
                <a14:useLocalDpi xmlns:a14="http://schemas.microsoft.com/office/drawing/2010/main"/>
              </a:ext>
            </a:extLst>
          </a:blip>
          <a:srcRect/>
          <a:stretch>
            <a:fillRect/>
          </a:stretch>
        </p:blipFill>
        <p:spPr bwMode="auto">
          <a:xfrm>
            <a:off x="6897688" y="2694758"/>
            <a:ext cx="912812" cy="13795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8491" name="Picture 4"/>
          <p:cNvPicPr>
            <a:picLocks noChangeAspect="1" noChangeArrowheads="1"/>
          </p:cNvPicPr>
          <p:nvPr/>
        </p:nvPicPr>
        <p:blipFill>
          <a:blip r:embed="rId4" cstate="email">
            <a:extLst>
              <a:ext uri="{28A0092B-C50C-407E-A947-70E740481C1C}">
                <a14:useLocalDpi xmlns:a14="http://schemas.microsoft.com/office/drawing/2010/main"/>
              </a:ext>
            </a:extLst>
          </a:blip>
          <a:srcRect/>
          <a:stretch>
            <a:fillRect/>
          </a:stretch>
        </p:blipFill>
        <p:spPr bwMode="auto">
          <a:xfrm>
            <a:off x="7810500" y="2694758"/>
            <a:ext cx="1009650" cy="1385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74" name="Picture 2" descr="Related image"/>
          <p:cNvPicPr>
            <a:picLocks noChangeAspect="1" noChangeArrowheads="1"/>
          </p:cNvPicPr>
          <p:nvPr/>
        </p:nvPicPr>
        <p:blipFill>
          <a:blip r:embed="rId5" cstate="email">
            <a:extLst>
              <a:ext uri="{28A0092B-C50C-407E-A947-70E740481C1C}">
                <a14:useLocalDpi xmlns:a14="http://schemas.microsoft.com/office/drawing/2010/main"/>
              </a:ext>
            </a:extLst>
          </a:blip>
          <a:srcRect/>
          <a:stretch>
            <a:fillRect/>
          </a:stretch>
        </p:blipFill>
        <p:spPr bwMode="auto">
          <a:xfrm>
            <a:off x="3577795" y="888904"/>
            <a:ext cx="3319893" cy="2175571"/>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ransition spd="slow"/>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Know Mats" id="{44C609E7-D963-4258-AC0C-6D24BC1BAC45}" vid="{70B9A501-B5B1-4368-BA62-457406175657}"/>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2516</TotalTime>
  <Words>358</Words>
  <Application>Microsoft Office PowerPoint</Application>
  <PresentationFormat>On-screen Show (4:3)</PresentationFormat>
  <Paragraphs>44</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Calibri Light</vt:lpstr>
      <vt:lpstr>Century Gothic</vt:lpstr>
      <vt:lpstr>Wingdings</vt:lpstr>
      <vt:lpstr>Office Theme</vt:lpstr>
      <vt:lpstr> Movers and Shakers  Knowledge Mat Y3 Summer Term</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Stone Age KS2 Knowledge Mat</dc:title>
  <dc:creator>Marketing Dept</dc:creator>
  <cp:lastModifiedBy>S Mortimore</cp:lastModifiedBy>
  <cp:revision>110</cp:revision>
  <dcterms:created xsi:type="dcterms:W3CDTF">2019-01-14T16:39:51Z</dcterms:created>
  <dcterms:modified xsi:type="dcterms:W3CDTF">2020-03-23T15:05:04Z</dcterms:modified>
</cp:coreProperties>
</file>