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4" r:id="rId16"/>
    <p:sldId id="275" r:id="rId17"/>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E74353EC-B731-43D0-A483-DE264FE7FE76}">
  <a:tblStyle styleId="{E74353EC-B731-43D0-A483-DE264FE7FE76}"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122"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0" name="Google Shape;130;p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p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5" name="Google Shape;135;p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p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0" name="Google Shape;140;p1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p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6" name="Google Shape;146;p1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Google Shape;150;p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1" name="Google Shape;151;p1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Google Shape;202;p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p1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
        <p:cNvGrpSpPr/>
        <p:nvPr/>
      </p:nvGrpSpPr>
      <p:grpSpPr>
        <a:xfrm>
          <a:off x="0" y="0"/>
          <a:ext cx="0" cy="0"/>
          <a:chOff x="0" y="0"/>
          <a:chExt cx="0" cy="0"/>
        </a:xfrm>
      </p:grpSpPr>
      <p:sp>
        <p:nvSpPr>
          <p:cNvPr id="207" name="Google Shape;207;p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8" name="Google Shape;208;p1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8" name="Google Shape;88;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3" name="Google Shape;93;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9" name="Google Shape;99;p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g14b380f8afb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4" name="Google Shape;104;g14b380f8afb_0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g14b77dc245c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9" name="Google Shape;109;g14b77dc245c_0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g14b6c3d8ad2_0_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4" name="Google Shape;114;g14b6c3d8ad2_0_4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0" name="Google Shape;120;p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p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5" name="Google Shape;125;p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1"/>
        <p:cNvGrpSpPr/>
        <p:nvPr/>
      </p:nvGrpSpPr>
      <p:grpSpPr>
        <a:xfrm>
          <a:off x="0" y="0"/>
          <a:ext cx="0" cy="0"/>
          <a:chOff x="0" y="0"/>
          <a:chExt cx="0" cy="0"/>
        </a:xfrm>
      </p:grpSpPr>
      <p:sp>
        <p:nvSpPr>
          <p:cNvPr id="12" name="Google Shape;12;p2"/>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 name="Google Shape;13;p2"/>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4" name="Google Shape;14;p2"/>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1pPr>
            <a:lvl2pPr marL="0" marR="0" lvl="1"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0" marR="0" lvl="2"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3pPr>
            <a:lvl4pPr marL="0" marR="0" lvl="3"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4pPr>
            <a:lvl5pPr marL="0" marR="0" lvl="4"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5pPr>
            <a:lvl6pPr marL="0" marR="0" lvl="5"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6pPr>
            <a:lvl7pPr marL="0" marR="0" lvl="6"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7pPr>
            <a:lvl8pPr marL="0" marR="0" lvl="7"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8pPr>
            <a:lvl9pPr marL="0" marR="0" lvl="8"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74"/>
        <p:cNvGrpSpPr/>
        <p:nvPr/>
      </p:nvGrpSpPr>
      <p:grpSpPr>
        <a:xfrm>
          <a:off x="0" y="0"/>
          <a:ext cx="0" cy="0"/>
          <a:chOff x="0" y="0"/>
          <a:chExt cx="0" cy="0"/>
        </a:xfrm>
      </p:grpSpPr>
      <p:sp>
        <p:nvSpPr>
          <p:cNvPr id="75" name="Google Shape;75;p12"/>
          <p:cNvSpPr txBox="1">
            <a:spLocks noGrp="1"/>
          </p:cNvSpPr>
          <p:nvPr>
            <p:ph type="ctrTitle"/>
          </p:nvPr>
        </p:nvSpPr>
        <p:spPr>
          <a:xfrm>
            <a:off x="1143000" y="1122363"/>
            <a:ext cx="6858000" cy="2387600"/>
          </a:xfrm>
          <a:prstGeom prst="rect">
            <a:avLst/>
          </a:prstGeom>
          <a:noFill/>
          <a:ln>
            <a:noFill/>
          </a:ln>
        </p:spPr>
        <p:txBody>
          <a:bodyPr spcFirstLastPara="1" wrap="square" lIns="91425" tIns="45700" rIns="91425" bIns="45700" anchor="b" anchorCtr="0">
            <a:noAutofit/>
          </a:bodyPr>
          <a:lstStyle>
            <a:lvl1pPr lvl="0" algn="ctr">
              <a:spcBef>
                <a:spcPts val="0"/>
              </a:spcBef>
              <a:spcAft>
                <a:spcPts val="0"/>
              </a:spcAft>
              <a:buSzPts val="1400"/>
              <a:buNone/>
              <a:defRPr sz="6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76" name="Google Shape;76;p12"/>
          <p:cNvSpPr txBox="1">
            <a:spLocks noGrp="1"/>
          </p:cNvSpPr>
          <p:nvPr>
            <p:ph type="subTitle" idx="1"/>
          </p:nvPr>
        </p:nvSpPr>
        <p:spPr>
          <a:xfrm>
            <a:off x="1143000" y="3602038"/>
            <a:ext cx="6858000" cy="1655762"/>
          </a:xfrm>
          <a:prstGeom prst="rect">
            <a:avLst/>
          </a:prstGeom>
          <a:noFill/>
          <a:ln>
            <a:noFill/>
          </a:ln>
        </p:spPr>
        <p:txBody>
          <a:bodyPr spcFirstLastPara="1" wrap="square" lIns="91425" tIns="45700" rIns="91425" bIns="45700" anchor="t" anchorCtr="0">
            <a:noAutofit/>
          </a:bodyPr>
          <a:lstStyle>
            <a:lvl1pPr lvl="0" algn="ctr">
              <a:spcBef>
                <a:spcPts val="480"/>
              </a:spcBef>
              <a:spcAft>
                <a:spcPts val="0"/>
              </a:spcAft>
              <a:buClr>
                <a:schemeClr val="dk1"/>
              </a:buClr>
              <a:buSzPts val="2400"/>
              <a:buFont typeface="Arial"/>
              <a:buNone/>
              <a:defRPr sz="2400"/>
            </a:lvl1pPr>
            <a:lvl2pPr lvl="1" algn="ctr">
              <a:spcBef>
                <a:spcPts val="400"/>
              </a:spcBef>
              <a:spcAft>
                <a:spcPts val="0"/>
              </a:spcAft>
              <a:buClr>
                <a:schemeClr val="dk1"/>
              </a:buClr>
              <a:buSzPts val="2000"/>
              <a:buFont typeface="Arial"/>
              <a:buNone/>
              <a:defRPr sz="2000"/>
            </a:lvl2pPr>
            <a:lvl3pPr lvl="2" algn="ctr">
              <a:spcBef>
                <a:spcPts val="360"/>
              </a:spcBef>
              <a:spcAft>
                <a:spcPts val="0"/>
              </a:spcAft>
              <a:buClr>
                <a:schemeClr val="dk1"/>
              </a:buClr>
              <a:buSzPts val="1800"/>
              <a:buFont typeface="Arial"/>
              <a:buNone/>
              <a:defRPr sz="1800"/>
            </a:lvl3pPr>
            <a:lvl4pPr lvl="3" algn="ctr">
              <a:spcBef>
                <a:spcPts val="320"/>
              </a:spcBef>
              <a:spcAft>
                <a:spcPts val="0"/>
              </a:spcAft>
              <a:buClr>
                <a:schemeClr val="dk1"/>
              </a:buClr>
              <a:buSzPts val="1600"/>
              <a:buFont typeface="Arial"/>
              <a:buNone/>
              <a:defRPr sz="1600"/>
            </a:lvl4pPr>
            <a:lvl5pPr lvl="4" algn="ctr">
              <a:spcBef>
                <a:spcPts val="320"/>
              </a:spcBef>
              <a:spcAft>
                <a:spcPts val="0"/>
              </a:spcAft>
              <a:buClr>
                <a:schemeClr val="dk1"/>
              </a:buClr>
              <a:buSzPts val="1600"/>
              <a:buFont typeface="Arial"/>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77" name="Google Shape;77;p12"/>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12"/>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9" name="Google Shape;79;p12"/>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1pPr>
            <a:lvl2pPr marL="0" marR="0" lvl="1"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2pPr>
            <a:lvl3pPr marL="0" marR="0" lvl="2"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3pPr>
            <a:lvl4pPr marL="0" marR="0" lvl="3"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4pPr>
            <a:lvl5pPr marL="0" marR="0" lvl="4"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5pPr>
            <a:lvl6pPr marL="0" marR="0" lvl="5"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6pPr>
            <a:lvl7pPr marL="0" marR="0" lvl="6"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7pPr>
            <a:lvl8pPr marL="0" marR="0" lvl="7"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8pPr>
            <a:lvl9pPr marL="0" marR="0" lvl="8"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15"/>
        <p:cNvGrpSpPr/>
        <p:nvPr/>
      </p:nvGrpSpPr>
      <p:grpSpPr>
        <a:xfrm>
          <a:off x="0" y="0"/>
          <a:ext cx="0" cy="0"/>
          <a:chOff x="0" y="0"/>
          <a:chExt cx="0" cy="0"/>
        </a:xfrm>
      </p:grpSpPr>
      <p:sp>
        <p:nvSpPr>
          <p:cNvPr id="16" name="Google Shape;16;p3"/>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7" name="Google Shape;17;p3"/>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8" name="Google Shape;18;p3"/>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3"/>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1pPr>
            <a:lvl2pPr marL="0" marR="0" lvl="1"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0" marR="0" lvl="2"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3pPr>
            <a:lvl4pPr marL="0" marR="0" lvl="3"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4pPr>
            <a:lvl5pPr marL="0" marR="0" lvl="4"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5pPr>
            <a:lvl6pPr marL="0" marR="0" lvl="5"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6pPr>
            <a:lvl7pPr marL="0" marR="0" lvl="6"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7pPr>
            <a:lvl8pPr marL="0" marR="0" lvl="7"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8pPr>
            <a:lvl9pPr marL="0" marR="0" lvl="8"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20"/>
        <p:cNvGrpSpPr/>
        <p:nvPr/>
      </p:nvGrpSpPr>
      <p:grpSpPr>
        <a:xfrm>
          <a:off x="0" y="0"/>
          <a:ext cx="0" cy="0"/>
          <a:chOff x="0" y="0"/>
          <a:chExt cx="0" cy="0"/>
        </a:xfrm>
      </p:grpSpPr>
      <p:sp>
        <p:nvSpPr>
          <p:cNvPr id="21" name="Google Shape;21;p4"/>
          <p:cNvSpPr txBox="1">
            <a:spLocks noGrp="1"/>
          </p:cNvSpPr>
          <p:nvPr>
            <p:ph type="title"/>
          </p:nvPr>
        </p:nvSpPr>
        <p:spPr>
          <a:xfrm rot="5400000">
            <a:off x="4732337" y="2171700"/>
            <a:ext cx="5851525" cy="20574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2" name="Google Shape;22;p4"/>
          <p:cNvSpPr txBox="1">
            <a:spLocks noGrp="1"/>
          </p:cNvSpPr>
          <p:nvPr>
            <p:ph type="body" idx="1"/>
          </p:nvPr>
        </p:nvSpPr>
        <p:spPr>
          <a:xfrm rot="5400000">
            <a:off x="541338" y="190501"/>
            <a:ext cx="5851525" cy="60198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3" name="Google Shape;23;p4"/>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4" name="Google Shape;24;p4"/>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4"/>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1pPr>
            <a:lvl2pPr marL="0" marR="0" lvl="1"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2pPr>
            <a:lvl3pPr marL="0" marR="0" lvl="2"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3pPr>
            <a:lvl4pPr marL="0" marR="0" lvl="3"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4pPr>
            <a:lvl5pPr marL="0" marR="0" lvl="4"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5pPr>
            <a:lvl6pPr marL="0" marR="0" lvl="5"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6pPr>
            <a:lvl7pPr marL="0" marR="0" lvl="6"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7pPr>
            <a:lvl8pPr marL="0" marR="0" lvl="7"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8pPr>
            <a:lvl9pPr marL="0" marR="0" lvl="8"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26"/>
        <p:cNvGrpSpPr/>
        <p:nvPr/>
      </p:nvGrpSpPr>
      <p:grpSpPr>
        <a:xfrm>
          <a:off x="0" y="0"/>
          <a:ext cx="0" cy="0"/>
          <a:chOff x="0" y="0"/>
          <a:chExt cx="0" cy="0"/>
        </a:xfrm>
      </p:grpSpPr>
      <p:sp>
        <p:nvSpPr>
          <p:cNvPr id="27" name="Google Shape;27;p5"/>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8" name="Google Shape;28;p5"/>
          <p:cNvSpPr txBox="1">
            <a:spLocks noGrp="1"/>
          </p:cNvSpPr>
          <p:nvPr>
            <p:ph type="body" idx="1"/>
          </p:nvPr>
        </p:nvSpPr>
        <p:spPr>
          <a:xfrm rot="5400000">
            <a:off x="2309019" y="-251619"/>
            <a:ext cx="4525962" cy="82296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9" name="Google Shape;29;p5"/>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0" name="Google Shape;30;p5"/>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5"/>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1pPr>
            <a:lvl2pPr marL="0" marR="0" lvl="1"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2pPr>
            <a:lvl3pPr marL="0" marR="0" lvl="2"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3pPr>
            <a:lvl4pPr marL="0" marR="0" lvl="3"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4pPr>
            <a:lvl5pPr marL="0" marR="0" lvl="4"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5pPr>
            <a:lvl6pPr marL="0" marR="0" lvl="5"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6pPr>
            <a:lvl7pPr marL="0" marR="0" lvl="6"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7pPr>
            <a:lvl8pPr marL="0" marR="0" lvl="7"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8pPr>
            <a:lvl9pPr marL="0" marR="0" lvl="8"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32"/>
        <p:cNvGrpSpPr/>
        <p:nvPr/>
      </p:nvGrpSpPr>
      <p:grpSpPr>
        <a:xfrm>
          <a:off x="0" y="0"/>
          <a:ext cx="0" cy="0"/>
          <a:chOff x="0" y="0"/>
          <a:chExt cx="0" cy="0"/>
        </a:xfrm>
      </p:grpSpPr>
      <p:sp>
        <p:nvSpPr>
          <p:cNvPr id="33" name="Google Shape;33;p6"/>
          <p:cNvSpPr txBox="1">
            <a:spLocks noGrp="1"/>
          </p:cNvSpPr>
          <p:nvPr>
            <p:ph type="title"/>
          </p:nvPr>
        </p:nvSpPr>
        <p:spPr>
          <a:xfrm>
            <a:off x="630238" y="457200"/>
            <a:ext cx="2949575" cy="1600200"/>
          </a:xfrm>
          <a:prstGeom prst="rect">
            <a:avLst/>
          </a:prstGeom>
          <a:noFill/>
          <a:ln>
            <a:noFill/>
          </a:ln>
        </p:spPr>
        <p:txBody>
          <a:bodyPr spcFirstLastPara="1" wrap="square" lIns="91425" tIns="45700" rIns="91425" bIns="45700" anchor="b" anchorCtr="0">
            <a:noAutofit/>
          </a:bodyPr>
          <a:lstStyle>
            <a:lvl1pPr lvl="0" algn="ctr">
              <a:spcBef>
                <a:spcPts val="0"/>
              </a:spcBef>
              <a:spcAft>
                <a:spcPts val="0"/>
              </a:spcAft>
              <a:buSzPts val="1400"/>
              <a:buNone/>
              <a:defRPr sz="32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4" name="Google Shape;34;p6"/>
          <p:cNvSpPr>
            <a:spLocks noGrp="1"/>
          </p:cNvSpPr>
          <p:nvPr>
            <p:ph type="pic" idx="2"/>
          </p:nvPr>
        </p:nvSpPr>
        <p:spPr>
          <a:xfrm>
            <a:off x="3887788" y="987425"/>
            <a:ext cx="4629150" cy="4873625"/>
          </a:xfrm>
          <a:prstGeom prst="rect">
            <a:avLst/>
          </a:prstGeom>
          <a:noFill/>
          <a:ln>
            <a:noFill/>
          </a:ln>
        </p:spPr>
        <p:txBody>
          <a:bodyPr spcFirstLastPara="1" wrap="square" lIns="91425" tIns="45700" rIns="91425" bIns="45700" anchor="t" anchorCtr="0">
            <a:noAutofit/>
          </a:bodyPr>
          <a:lstStyle>
            <a:lvl1pPr marR="0" lvl="0" algn="l" rtl="0">
              <a:spcBef>
                <a:spcPts val="640"/>
              </a:spcBef>
              <a:spcAft>
                <a:spcPts val="0"/>
              </a:spcAft>
              <a:buClr>
                <a:schemeClr val="dk1"/>
              </a:buClr>
              <a:buSzPts val="3200"/>
              <a:buFont typeface="Arial"/>
              <a:buNone/>
              <a:defRPr sz="3200" b="0" i="0" u="none" strike="noStrike" cap="none">
                <a:solidFill>
                  <a:schemeClr val="dk1"/>
                </a:solidFill>
                <a:latin typeface="Arial"/>
                <a:ea typeface="Arial"/>
                <a:cs typeface="Arial"/>
                <a:sym typeface="Arial"/>
              </a:defRPr>
            </a:lvl1pPr>
            <a:lvl2pPr marR="0" lvl="1" algn="l" rtl="0">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4pPr>
            <a:lvl5pPr marR="0" lvl="4"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9pPr>
          </a:lstStyle>
          <a:p>
            <a:endParaRPr/>
          </a:p>
        </p:txBody>
      </p:sp>
      <p:sp>
        <p:nvSpPr>
          <p:cNvPr id="35" name="Google Shape;35;p6"/>
          <p:cNvSpPr txBox="1">
            <a:spLocks noGrp="1"/>
          </p:cNvSpPr>
          <p:nvPr>
            <p:ph type="body" idx="1"/>
          </p:nvPr>
        </p:nvSpPr>
        <p:spPr>
          <a:xfrm>
            <a:off x="630238" y="2057400"/>
            <a:ext cx="2949575" cy="3811588"/>
          </a:xfrm>
          <a:prstGeom prst="rect">
            <a:avLst/>
          </a:prstGeom>
          <a:noFill/>
          <a:ln>
            <a:noFill/>
          </a:ln>
        </p:spPr>
        <p:txBody>
          <a:bodyPr spcFirstLastPara="1" wrap="square" lIns="91425" tIns="45700" rIns="91425" bIns="45700" anchor="t" anchorCtr="0">
            <a:noAutofit/>
          </a:bodyPr>
          <a:lstStyle>
            <a:lvl1pPr marL="457200" lvl="0" indent="-228600" algn="l">
              <a:spcBef>
                <a:spcPts val="320"/>
              </a:spcBef>
              <a:spcAft>
                <a:spcPts val="0"/>
              </a:spcAft>
              <a:buClr>
                <a:schemeClr val="dk1"/>
              </a:buClr>
              <a:buSzPts val="1600"/>
              <a:buFont typeface="Arial"/>
              <a:buNone/>
              <a:defRPr sz="1600"/>
            </a:lvl1pPr>
            <a:lvl2pPr marL="914400" lvl="1" indent="-228600" algn="l">
              <a:spcBef>
                <a:spcPts val="280"/>
              </a:spcBef>
              <a:spcAft>
                <a:spcPts val="0"/>
              </a:spcAft>
              <a:buClr>
                <a:schemeClr val="dk1"/>
              </a:buClr>
              <a:buSzPts val="1400"/>
              <a:buFont typeface="Arial"/>
              <a:buNone/>
              <a:defRPr sz="1400"/>
            </a:lvl2pPr>
            <a:lvl3pPr marL="1371600" lvl="2" indent="-228600" algn="l">
              <a:spcBef>
                <a:spcPts val="240"/>
              </a:spcBef>
              <a:spcAft>
                <a:spcPts val="0"/>
              </a:spcAft>
              <a:buClr>
                <a:schemeClr val="dk1"/>
              </a:buClr>
              <a:buSzPts val="1200"/>
              <a:buFont typeface="Arial"/>
              <a:buNone/>
              <a:defRPr sz="1200"/>
            </a:lvl3pPr>
            <a:lvl4pPr marL="1828800" lvl="3" indent="-228600" algn="l">
              <a:spcBef>
                <a:spcPts val="200"/>
              </a:spcBef>
              <a:spcAft>
                <a:spcPts val="0"/>
              </a:spcAft>
              <a:buClr>
                <a:schemeClr val="dk1"/>
              </a:buClr>
              <a:buSzPts val="1000"/>
              <a:buFont typeface="Arial"/>
              <a:buNone/>
              <a:defRPr sz="1000"/>
            </a:lvl4pPr>
            <a:lvl5pPr marL="2286000" lvl="4" indent="-228600" algn="l">
              <a:spcBef>
                <a:spcPts val="200"/>
              </a:spcBef>
              <a:spcAft>
                <a:spcPts val="0"/>
              </a:spcAft>
              <a:buClr>
                <a:schemeClr val="dk1"/>
              </a:buClr>
              <a:buSzPts val="1000"/>
              <a:buFont typeface="Arial"/>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36" name="Google Shape;36;p6"/>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7" name="Google Shape;37;p6"/>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6"/>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1pPr>
            <a:lvl2pPr marL="0" marR="0" lvl="1"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2pPr>
            <a:lvl3pPr marL="0" marR="0" lvl="2"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3pPr>
            <a:lvl4pPr marL="0" marR="0" lvl="3"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4pPr>
            <a:lvl5pPr marL="0" marR="0" lvl="4"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5pPr>
            <a:lvl6pPr marL="0" marR="0" lvl="5"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6pPr>
            <a:lvl7pPr marL="0" marR="0" lvl="6"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7pPr>
            <a:lvl8pPr marL="0" marR="0" lvl="7"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8pPr>
            <a:lvl9pPr marL="0" marR="0" lvl="8"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39"/>
        <p:cNvGrpSpPr/>
        <p:nvPr/>
      </p:nvGrpSpPr>
      <p:grpSpPr>
        <a:xfrm>
          <a:off x="0" y="0"/>
          <a:ext cx="0" cy="0"/>
          <a:chOff x="0" y="0"/>
          <a:chExt cx="0" cy="0"/>
        </a:xfrm>
      </p:grpSpPr>
      <p:sp>
        <p:nvSpPr>
          <p:cNvPr id="40" name="Google Shape;40;p7"/>
          <p:cNvSpPr txBox="1">
            <a:spLocks noGrp="1"/>
          </p:cNvSpPr>
          <p:nvPr>
            <p:ph type="title"/>
          </p:nvPr>
        </p:nvSpPr>
        <p:spPr>
          <a:xfrm>
            <a:off x="630238" y="457200"/>
            <a:ext cx="2949575" cy="1600200"/>
          </a:xfrm>
          <a:prstGeom prst="rect">
            <a:avLst/>
          </a:prstGeom>
          <a:noFill/>
          <a:ln>
            <a:noFill/>
          </a:ln>
        </p:spPr>
        <p:txBody>
          <a:bodyPr spcFirstLastPara="1" wrap="square" lIns="91425" tIns="45700" rIns="91425" bIns="45700" anchor="b" anchorCtr="0">
            <a:noAutofit/>
          </a:bodyPr>
          <a:lstStyle>
            <a:lvl1pPr lvl="0" algn="ctr">
              <a:spcBef>
                <a:spcPts val="0"/>
              </a:spcBef>
              <a:spcAft>
                <a:spcPts val="0"/>
              </a:spcAft>
              <a:buSzPts val="1400"/>
              <a:buNone/>
              <a:defRPr sz="32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41" name="Google Shape;41;p7"/>
          <p:cNvSpPr txBox="1">
            <a:spLocks noGrp="1"/>
          </p:cNvSpPr>
          <p:nvPr>
            <p:ph type="body" idx="1"/>
          </p:nvPr>
        </p:nvSpPr>
        <p:spPr>
          <a:xfrm>
            <a:off x="3887788" y="987425"/>
            <a:ext cx="4629150" cy="4873625"/>
          </a:xfrm>
          <a:prstGeom prst="rect">
            <a:avLst/>
          </a:prstGeom>
          <a:noFill/>
          <a:ln>
            <a:noFill/>
          </a:ln>
        </p:spPr>
        <p:txBody>
          <a:bodyPr spcFirstLastPara="1" wrap="square" lIns="91425" tIns="45700" rIns="91425" bIns="45700" anchor="t" anchorCtr="0">
            <a:noAutofit/>
          </a:bodyPr>
          <a:lstStyle>
            <a:lvl1pPr marL="457200" lvl="0" indent="-431800" algn="l">
              <a:spcBef>
                <a:spcPts val="640"/>
              </a:spcBef>
              <a:spcAft>
                <a:spcPts val="0"/>
              </a:spcAft>
              <a:buClr>
                <a:schemeClr val="dk1"/>
              </a:buClr>
              <a:buSzPts val="3200"/>
              <a:buFont typeface="Arial"/>
              <a:buChar char="•"/>
              <a:defRPr sz="3200"/>
            </a:lvl1pPr>
            <a:lvl2pPr marL="914400" lvl="1" indent="-406400" algn="l">
              <a:spcBef>
                <a:spcPts val="560"/>
              </a:spcBef>
              <a:spcAft>
                <a:spcPts val="0"/>
              </a:spcAft>
              <a:buClr>
                <a:schemeClr val="dk1"/>
              </a:buClr>
              <a:buSzPts val="2800"/>
              <a:buFont typeface="Arial"/>
              <a:buChar char="–"/>
              <a:defRPr sz="2800"/>
            </a:lvl2pPr>
            <a:lvl3pPr marL="1371600" lvl="2" indent="-381000" algn="l">
              <a:spcBef>
                <a:spcPts val="480"/>
              </a:spcBef>
              <a:spcAft>
                <a:spcPts val="0"/>
              </a:spcAft>
              <a:buClr>
                <a:schemeClr val="dk1"/>
              </a:buClr>
              <a:buSzPts val="2400"/>
              <a:buFont typeface="Arial"/>
              <a:buChar char="•"/>
              <a:defRPr sz="2400"/>
            </a:lvl3pPr>
            <a:lvl4pPr marL="1828800" lvl="3" indent="-355600" algn="l">
              <a:spcBef>
                <a:spcPts val="400"/>
              </a:spcBef>
              <a:spcAft>
                <a:spcPts val="0"/>
              </a:spcAft>
              <a:buClr>
                <a:schemeClr val="dk1"/>
              </a:buClr>
              <a:buSzPts val="2000"/>
              <a:buFont typeface="Arial"/>
              <a:buChar char="–"/>
              <a:defRPr sz="2000"/>
            </a:lvl4pPr>
            <a:lvl5pPr marL="2286000" lvl="4" indent="-355600" algn="l">
              <a:spcBef>
                <a:spcPts val="400"/>
              </a:spcBef>
              <a:spcAft>
                <a:spcPts val="0"/>
              </a:spcAft>
              <a:buClr>
                <a:schemeClr val="dk1"/>
              </a:buClr>
              <a:buSzPts val="2000"/>
              <a:buFont typeface="Arial"/>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42" name="Google Shape;42;p7"/>
          <p:cNvSpPr txBox="1">
            <a:spLocks noGrp="1"/>
          </p:cNvSpPr>
          <p:nvPr>
            <p:ph type="body" idx="2"/>
          </p:nvPr>
        </p:nvSpPr>
        <p:spPr>
          <a:xfrm>
            <a:off x="630238" y="2057400"/>
            <a:ext cx="2949575" cy="3811588"/>
          </a:xfrm>
          <a:prstGeom prst="rect">
            <a:avLst/>
          </a:prstGeom>
          <a:noFill/>
          <a:ln>
            <a:noFill/>
          </a:ln>
        </p:spPr>
        <p:txBody>
          <a:bodyPr spcFirstLastPara="1" wrap="square" lIns="91425" tIns="45700" rIns="91425" bIns="45700" anchor="t" anchorCtr="0">
            <a:noAutofit/>
          </a:bodyPr>
          <a:lstStyle>
            <a:lvl1pPr marL="457200" lvl="0" indent="-228600" algn="l">
              <a:spcBef>
                <a:spcPts val="320"/>
              </a:spcBef>
              <a:spcAft>
                <a:spcPts val="0"/>
              </a:spcAft>
              <a:buClr>
                <a:schemeClr val="dk1"/>
              </a:buClr>
              <a:buSzPts val="1600"/>
              <a:buFont typeface="Arial"/>
              <a:buNone/>
              <a:defRPr sz="1600"/>
            </a:lvl1pPr>
            <a:lvl2pPr marL="914400" lvl="1" indent="-228600" algn="l">
              <a:spcBef>
                <a:spcPts val="280"/>
              </a:spcBef>
              <a:spcAft>
                <a:spcPts val="0"/>
              </a:spcAft>
              <a:buClr>
                <a:schemeClr val="dk1"/>
              </a:buClr>
              <a:buSzPts val="1400"/>
              <a:buFont typeface="Arial"/>
              <a:buNone/>
              <a:defRPr sz="1400"/>
            </a:lvl2pPr>
            <a:lvl3pPr marL="1371600" lvl="2" indent="-228600" algn="l">
              <a:spcBef>
                <a:spcPts val="240"/>
              </a:spcBef>
              <a:spcAft>
                <a:spcPts val="0"/>
              </a:spcAft>
              <a:buClr>
                <a:schemeClr val="dk1"/>
              </a:buClr>
              <a:buSzPts val="1200"/>
              <a:buFont typeface="Arial"/>
              <a:buNone/>
              <a:defRPr sz="1200"/>
            </a:lvl3pPr>
            <a:lvl4pPr marL="1828800" lvl="3" indent="-228600" algn="l">
              <a:spcBef>
                <a:spcPts val="200"/>
              </a:spcBef>
              <a:spcAft>
                <a:spcPts val="0"/>
              </a:spcAft>
              <a:buClr>
                <a:schemeClr val="dk1"/>
              </a:buClr>
              <a:buSzPts val="1000"/>
              <a:buFont typeface="Arial"/>
              <a:buNone/>
              <a:defRPr sz="1000"/>
            </a:lvl4pPr>
            <a:lvl5pPr marL="2286000" lvl="4" indent="-228600" algn="l">
              <a:spcBef>
                <a:spcPts val="200"/>
              </a:spcBef>
              <a:spcAft>
                <a:spcPts val="0"/>
              </a:spcAft>
              <a:buClr>
                <a:schemeClr val="dk1"/>
              </a:buClr>
              <a:buSzPts val="1000"/>
              <a:buFont typeface="Arial"/>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43" name="Google Shape;43;p7"/>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4" name="Google Shape;44;p7"/>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5" name="Google Shape;45;p7"/>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1pPr>
            <a:lvl2pPr marL="0" marR="0" lvl="1"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2pPr>
            <a:lvl3pPr marL="0" marR="0" lvl="2"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3pPr>
            <a:lvl4pPr marL="0" marR="0" lvl="3"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4pPr>
            <a:lvl5pPr marL="0" marR="0" lvl="4"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5pPr>
            <a:lvl6pPr marL="0" marR="0" lvl="5"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6pPr>
            <a:lvl7pPr marL="0" marR="0" lvl="6"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7pPr>
            <a:lvl8pPr marL="0" marR="0" lvl="7"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8pPr>
            <a:lvl9pPr marL="0" marR="0" lvl="8"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6"/>
        <p:cNvGrpSpPr/>
        <p:nvPr/>
      </p:nvGrpSpPr>
      <p:grpSpPr>
        <a:xfrm>
          <a:off x="0" y="0"/>
          <a:ext cx="0" cy="0"/>
          <a:chOff x="0" y="0"/>
          <a:chExt cx="0" cy="0"/>
        </a:xfrm>
      </p:grpSpPr>
      <p:sp>
        <p:nvSpPr>
          <p:cNvPr id="47" name="Google Shape;47;p8"/>
          <p:cNvSpPr txBox="1">
            <a:spLocks noGrp="1"/>
          </p:cNvSpPr>
          <p:nvPr>
            <p:ph type="title"/>
          </p:nvPr>
        </p:nvSpPr>
        <p:spPr>
          <a:xfrm>
            <a:off x="630238" y="365125"/>
            <a:ext cx="7886700" cy="132556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48" name="Google Shape;48;p8"/>
          <p:cNvSpPr txBox="1">
            <a:spLocks noGrp="1"/>
          </p:cNvSpPr>
          <p:nvPr>
            <p:ph type="body" idx="1"/>
          </p:nvPr>
        </p:nvSpPr>
        <p:spPr>
          <a:xfrm>
            <a:off x="630238" y="1681163"/>
            <a:ext cx="3868737" cy="82391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dk1"/>
              </a:buClr>
              <a:buSzPts val="2400"/>
              <a:buFont typeface="Arial"/>
              <a:buNone/>
              <a:defRPr sz="2400" b="1"/>
            </a:lvl1pPr>
            <a:lvl2pPr marL="914400" lvl="1" indent="-228600" algn="l">
              <a:spcBef>
                <a:spcPts val="400"/>
              </a:spcBef>
              <a:spcAft>
                <a:spcPts val="0"/>
              </a:spcAft>
              <a:buClr>
                <a:schemeClr val="dk1"/>
              </a:buClr>
              <a:buSzPts val="2000"/>
              <a:buFont typeface="Arial"/>
              <a:buNone/>
              <a:defRPr sz="2000" b="1"/>
            </a:lvl2pPr>
            <a:lvl3pPr marL="1371600" lvl="2" indent="-228600" algn="l">
              <a:spcBef>
                <a:spcPts val="360"/>
              </a:spcBef>
              <a:spcAft>
                <a:spcPts val="0"/>
              </a:spcAft>
              <a:buClr>
                <a:schemeClr val="dk1"/>
              </a:buClr>
              <a:buSzPts val="1800"/>
              <a:buFont typeface="Arial"/>
              <a:buNone/>
              <a:defRPr sz="1800" b="1"/>
            </a:lvl3pPr>
            <a:lvl4pPr marL="1828800" lvl="3" indent="-228600" algn="l">
              <a:spcBef>
                <a:spcPts val="320"/>
              </a:spcBef>
              <a:spcAft>
                <a:spcPts val="0"/>
              </a:spcAft>
              <a:buClr>
                <a:schemeClr val="dk1"/>
              </a:buClr>
              <a:buSzPts val="1600"/>
              <a:buFont typeface="Arial"/>
              <a:buNone/>
              <a:defRPr sz="1600" b="1"/>
            </a:lvl4pPr>
            <a:lvl5pPr marL="2286000" lvl="4" indent="-228600" algn="l">
              <a:spcBef>
                <a:spcPts val="320"/>
              </a:spcBef>
              <a:spcAft>
                <a:spcPts val="0"/>
              </a:spcAft>
              <a:buClr>
                <a:schemeClr val="dk1"/>
              </a:buClr>
              <a:buSzPts val="1600"/>
              <a:buFont typeface="Arial"/>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9" name="Google Shape;49;p8"/>
          <p:cNvSpPr txBox="1">
            <a:spLocks noGrp="1"/>
          </p:cNvSpPr>
          <p:nvPr>
            <p:ph type="body" idx="2"/>
          </p:nvPr>
        </p:nvSpPr>
        <p:spPr>
          <a:xfrm>
            <a:off x="630238" y="2505075"/>
            <a:ext cx="3868737" cy="3684588"/>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0" name="Google Shape;50;p8"/>
          <p:cNvSpPr txBox="1">
            <a:spLocks noGrp="1"/>
          </p:cNvSpPr>
          <p:nvPr>
            <p:ph type="body" idx="3"/>
          </p:nvPr>
        </p:nvSpPr>
        <p:spPr>
          <a:xfrm>
            <a:off x="4629150" y="1681163"/>
            <a:ext cx="3887788" cy="82391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dk1"/>
              </a:buClr>
              <a:buSzPts val="2400"/>
              <a:buFont typeface="Arial"/>
              <a:buNone/>
              <a:defRPr sz="2400" b="1"/>
            </a:lvl1pPr>
            <a:lvl2pPr marL="914400" lvl="1" indent="-228600" algn="l">
              <a:spcBef>
                <a:spcPts val="400"/>
              </a:spcBef>
              <a:spcAft>
                <a:spcPts val="0"/>
              </a:spcAft>
              <a:buClr>
                <a:schemeClr val="dk1"/>
              </a:buClr>
              <a:buSzPts val="2000"/>
              <a:buFont typeface="Arial"/>
              <a:buNone/>
              <a:defRPr sz="2000" b="1"/>
            </a:lvl2pPr>
            <a:lvl3pPr marL="1371600" lvl="2" indent="-228600" algn="l">
              <a:spcBef>
                <a:spcPts val="360"/>
              </a:spcBef>
              <a:spcAft>
                <a:spcPts val="0"/>
              </a:spcAft>
              <a:buClr>
                <a:schemeClr val="dk1"/>
              </a:buClr>
              <a:buSzPts val="1800"/>
              <a:buFont typeface="Arial"/>
              <a:buNone/>
              <a:defRPr sz="1800" b="1"/>
            </a:lvl3pPr>
            <a:lvl4pPr marL="1828800" lvl="3" indent="-228600" algn="l">
              <a:spcBef>
                <a:spcPts val="320"/>
              </a:spcBef>
              <a:spcAft>
                <a:spcPts val="0"/>
              </a:spcAft>
              <a:buClr>
                <a:schemeClr val="dk1"/>
              </a:buClr>
              <a:buSzPts val="1600"/>
              <a:buFont typeface="Arial"/>
              <a:buNone/>
              <a:defRPr sz="1600" b="1"/>
            </a:lvl4pPr>
            <a:lvl5pPr marL="2286000" lvl="4" indent="-228600" algn="l">
              <a:spcBef>
                <a:spcPts val="320"/>
              </a:spcBef>
              <a:spcAft>
                <a:spcPts val="0"/>
              </a:spcAft>
              <a:buClr>
                <a:schemeClr val="dk1"/>
              </a:buClr>
              <a:buSzPts val="1600"/>
              <a:buFont typeface="Arial"/>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51" name="Google Shape;51;p8"/>
          <p:cNvSpPr txBox="1">
            <a:spLocks noGrp="1"/>
          </p:cNvSpPr>
          <p:nvPr>
            <p:ph type="body" idx="4"/>
          </p:nvPr>
        </p:nvSpPr>
        <p:spPr>
          <a:xfrm>
            <a:off x="4629150" y="2505075"/>
            <a:ext cx="3887788" cy="3684588"/>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2" name="Google Shape;52;p8"/>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8"/>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4" name="Google Shape;54;p8"/>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1pPr>
            <a:lvl2pPr marL="0" marR="0" lvl="1"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2pPr>
            <a:lvl3pPr marL="0" marR="0" lvl="2"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3pPr>
            <a:lvl4pPr marL="0" marR="0" lvl="3"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4pPr>
            <a:lvl5pPr marL="0" marR="0" lvl="4"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5pPr>
            <a:lvl6pPr marL="0" marR="0" lvl="5"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6pPr>
            <a:lvl7pPr marL="0" marR="0" lvl="6"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7pPr>
            <a:lvl8pPr marL="0" marR="0" lvl="7"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8pPr>
            <a:lvl9pPr marL="0" marR="0" lvl="8"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55"/>
        <p:cNvGrpSpPr/>
        <p:nvPr/>
      </p:nvGrpSpPr>
      <p:grpSpPr>
        <a:xfrm>
          <a:off x="0" y="0"/>
          <a:ext cx="0" cy="0"/>
          <a:chOff x="0" y="0"/>
          <a:chExt cx="0" cy="0"/>
        </a:xfrm>
      </p:grpSpPr>
      <p:sp>
        <p:nvSpPr>
          <p:cNvPr id="56" name="Google Shape;56;p9"/>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57" name="Google Shape;57;p9"/>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8" name="Google Shape;58;p9"/>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9" name="Google Shape;59;p9"/>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9"/>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1" name="Google Shape;61;p9"/>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1pPr>
            <a:lvl2pPr marL="0" marR="0" lvl="1"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2pPr>
            <a:lvl3pPr marL="0" marR="0" lvl="2"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3pPr>
            <a:lvl4pPr marL="0" marR="0" lvl="3"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4pPr>
            <a:lvl5pPr marL="0" marR="0" lvl="4"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5pPr>
            <a:lvl6pPr marL="0" marR="0" lvl="5"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6pPr>
            <a:lvl7pPr marL="0" marR="0" lvl="6"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7pPr>
            <a:lvl8pPr marL="0" marR="0" lvl="7"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8pPr>
            <a:lvl9pPr marL="0" marR="0" lvl="8"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62"/>
        <p:cNvGrpSpPr/>
        <p:nvPr/>
      </p:nvGrpSpPr>
      <p:grpSpPr>
        <a:xfrm>
          <a:off x="0" y="0"/>
          <a:ext cx="0" cy="0"/>
          <a:chOff x="0" y="0"/>
          <a:chExt cx="0" cy="0"/>
        </a:xfrm>
      </p:grpSpPr>
      <p:sp>
        <p:nvSpPr>
          <p:cNvPr id="63" name="Google Shape;63;p10"/>
          <p:cNvSpPr txBox="1">
            <a:spLocks noGrp="1"/>
          </p:cNvSpPr>
          <p:nvPr>
            <p:ph type="title"/>
          </p:nvPr>
        </p:nvSpPr>
        <p:spPr>
          <a:xfrm>
            <a:off x="623888" y="1709738"/>
            <a:ext cx="7886700" cy="2852737"/>
          </a:xfrm>
          <a:prstGeom prst="rect">
            <a:avLst/>
          </a:prstGeom>
          <a:noFill/>
          <a:ln>
            <a:noFill/>
          </a:ln>
        </p:spPr>
        <p:txBody>
          <a:bodyPr spcFirstLastPara="1" wrap="square" lIns="91425" tIns="45700" rIns="91425" bIns="45700" anchor="b" anchorCtr="0">
            <a:noAutofit/>
          </a:bodyPr>
          <a:lstStyle>
            <a:lvl1pPr lvl="0" algn="ctr">
              <a:spcBef>
                <a:spcPts val="0"/>
              </a:spcBef>
              <a:spcAft>
                <a:spcPts val="0"/>
              </a:spcAft>
              <a:buSzPts val="1400"/>
              <a:buNone/>
              <a:defRPr sz="6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64" name="Google Shape;64;p10"/>
          <p:cNvSpPr txBox="1">
            <a:spLocks noGrp="1"/>
          </p:cNvSpPr>
          <p:nvPr>
            <p:ph type="body" idx="1"/>
          </p:nvPr>
        </p:nvSpPr>
        <p:spPr>
          <a:xfrm>
            <a:off x="623888" y="4589463"/>
            <a:ext cx="7886700" cy="1500187"/>
          </a:xfrm>
          <a:prstGeom prst="rect">
            <a:avLst/>
          </a:prstGeom>
          <a:noFill/>
          <a:ln>
            <a:noFill/>
          </a:ln>
        </p:spPr>
        <p:txBody>
          <a:bodyPr spcFirstLastPara="1" wrap="square" lIns="91425" tIns="45700" rIns="91425" bIns="45700" anchor="t" anchorCtr="0">
            <a:noAutofit/>
          </a:bodyPr>
          <a:lstStyle>
            <a:lvl1pPr marL="457200" lvl="0" indent="-228600" algn="l">
              <a:spcBef>
                <a:spcPts val="480"/>
              </a:spcBef>
              <a:spcAft>
                <a:spcPts val="0"/>
              </a:spcAft>
              <a:buClr>
                <a:schemeClr val="dk1"/>
              </a:buClr>
              <a:buSzPts val="2400"/>
              <a:buFont typeface="Arial"/>
              <a:buNone/>
              <a:defRPr sz="2400"/>
            </a:lvl1pPr>
            <a:lvl2pPr marL="914400" lvl="1" indent="-228600" algn="l">
              <a:spcBef>
                <a:spcPts val="400"/>
              </a:spcBef>
              <a:spcAft>
                <a:spcPts val="0"/>
              </a:spcAft>
              <a:buClr>
                <a:schemeClr val="dk1"/>
              </a:buClr>
              <a:buSzPts val="2000"/>
              <a:buFont typeface="Arial"/>
              <a:buNone/>
              <a:defRPr sz="2000"/>
            </a:lvl2pPr>
            <a:lvl3pPr marL="1371600" lvl="2" indent="-228600" algn="l">
              <a:spcBef>
                <a:spcPts val="360"/>
              </a:spcBef>
              <a:spcAft>
                <a:spcPts val="0"/>
              </a:spcAft>
              <a:buClr>
                <a:schemeClr val="dk1"/>
              </a:buClr>
              <a:buSzPts val="1800"/>
              <a:buFont typeface="Arial"/>
              <a:buNone/>
              <a:defRPr sz="1800"/>
            </a:lvl3pPr>
            <a:lvl4pPr marL="1828800" lvl="3" indent="-228600" algn="l">
              <a:spcBef>
                <a:spcPts val="320"/>
              </a:spcBef>
              <a:spcAft>
                <a:spcPts val="0"/>
              </a:spcAft>
              <a:buClr>
                <a:schemeClr val="dk1"/>
              </a:buClr>
              <a:buSzPts val="1600"/>
              <a:buFont typeface="Arial"/>
              <a:buNone/>
              <a:defRPr sz="1600"/>
            </a:lvl4pPr>
            <a:lvl5pPr marL="2286000" lvl="4" indent="-228600" algn="l">
              <a:spcBef>
                <a:spcPts val="320"/>
              </a:spcBef>
              <a:spcAft>
                <a:spcPts val="0"/>
              </a:spcAft>
              <a:buClr>
                <a:schemeClr val="dk1"/>
              </a:buClr>
              <a:buSzPts val="1600"/>
              <a:buFont typeface="Arial"/>
              <a:buNone/>
              <a:defRPr sz="1600"/>
            </a:lvl5pPr>
            <a:lvl6pPr marL="2743200" lvl="5" indent="-228600" algn="l">
              <a:lnSpc>
                <a:spcPct val="90000"/>
              </a:lnSpc>
              <a:spcBef>
                <a:spcPts val="500"/>
              </a:spcBef>
              <a:spcAft>
                <a:spcPts val="0"/>
              </a:spcAft>
              <a:buClr>
                <a:schemeClr val="dk1"/>
              </a:buClr>
              <a:buSzPts val="1600"/>
              <a:buNone/>
              <a:defRPr sz="1600"/>
            </a:lvl6pPr>
            <a:lvl7pPr marL="3200400" lvl="6" indent="-228600" algn="l">
              <a:lnSpc>
                <a:spcPct val="90000"/>
              </a:lnSpc>
              <a:spcBef>
                <a:spcPts val="500"/>
              </a:spcBef>
              <a:spcAft>
                <a:spcPts val="0"/>
              </a:spcAft>
              <a:buClr>
                <a:schemeClr val="dk1"/>
              </a:buClr>
              <a:buSzPts val="1600"/>
              <a:buNone/>
              <a:defRPr sz="1600"/>
            </a:lvl7pPr>
            <a:lvl8pPr marL="3657600" lvl="7" indent="-228600" algn="l">
              <a:lnSpc>
                <a:spcPct val="90000"/>
              </a:lnSpc>
              <a:spcBef>
                <a:spcPts val="500"/>
              </a:spcBef>
              <a:spcAft>
                <a:spcPts val="0"/>
              </a:spcAft>
              <a:buClr>
                <a:schemeClr val="dk1"/>
              </a:buClr>
              <a:buSzPts val="1600"/>
              <a:buNone/>
              <a:defRPr sz="1600"/>
            </a:lvl8pPr>
            <a:lvl9pPr marL="4114800" lvl="8" indent="-228600" algn="l">
              <a:lnSpc>
                <a:spcPct val="90000"/>
              </a:lnSpc>
              <a:spcBef>
                <a:spcPts val="500"/>
              </a:spcBef>
              <a:spcAft>
                <a:spcPts val="0"/>
              </a:spcAft>
              <a:buClr>
                <a:schemeClr val="dk1"/>
              </a:buClr>
              <a:buSzPts val="1600"/>
              <a:buNone/>
              <a:defRPr sz="1600"/>
            </a:lvl9pPr>
          </a:lstStyle>
          <a:p>
            <a:endParaRPr/>
          </a:p>
        </p:txBody>
      </p:sp>
      <p:sp>
        <p:nvSpPr>
          <p:cNvPr id="65" name="Google Shape;65;p10"/>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6" name="Google Shape;66;p10"/>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10"/>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1pPr>
            <a:lvl2pPr marL="0" marR="0" lvl="1"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2pPr>
            <a:lvl3pPr marL="0" marR="0" lvl="2"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3pPr>
            <a:lvl4pPr marL="0" marR="0" lvl="3"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4pPr>
            <a:lvl5pPr marL="0" marR="0" lvl="4"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5pPr>
            <a:lvl6pPr marL="0" marR="0" lvl="5"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6pPr>
            <a:lvl7pPr marL="0" marR="0" lvl="6"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7pPr>
            <a:lvl8pPr marL="0" marR="0" lvl="7"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8pPr>
            <a:lvl9pPr marL="0" marR="0" lvl="8"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chemeClr val="accent2"/>
            </a:gs>
            <a:gs pos="50000">
              <a:srgbClr val="990099"/>
            </a:gs>
            <a:gs pos="100000">
              <a:schemeClr val="accent2"/>
            </a:gs>
          </a:gsLst>
          <a:lin ang="2700000" scaled="0"/>
        </a:gra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4400" b="0"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44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44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44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44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44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44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44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4400" b="0" i="0" u="none" strike="noStrike" cap="none">
                <a:solidFill>
                  <a:schemeClr val="dk2"/>
                </a:solidFill>
                <a:latin typeface="Arial"/>
                <a:ea typeface="Arial"/>
                <a:cs typeface="Arial"/>
                <a:sym typeface="Arial"/>
              </a:defRPr>
            </a:lvl9pPr>
          </a:lstStyle>
          <a:p>
            <a:endParaRPr/>
          </a:p>
        </p:txBody>
      </p:sp>
      <p:sp>
        <p:nvSpPr>
          <p:cNvPr id="7" name="Google Shape;7;p1"/>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8" name="Google Shape;8;p1"/>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9" name="Google Shape;9;p1"/>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0" name="Google Shape;10;p1"/>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solidFill>
                <a:srgbClr val="000000"/>
              </a:solidFil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8"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3"/>
          <p:cNvSpPr txBox="1"/>
          <p:nvPr/>
        </p:nvSpPr>
        <p:spPr>
          <a:xfrm>
            <a:off x="250825" y="404812"/>
            <a:ext cx="8424862" cy="1108075"/>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chemeClr val="lt1"/>
              </a:buClr>
              <a:buSzPts val="6600"/>
              <a:buFont typeface="Arial"/>
              <a:buNone/>
            </a:pPr>
            <a:r>
              <a:rPr lang="en-US" sz="6600" b="0" i="0" u="none" strike="noStrike" cap="none" dirty="0">
                <a:solidFill>
                  <a:schemeClr val="lt1"/>
                </a:solidFill>
                <a:latin typeface="Arial"/>
                <a:ea typeface="Arial"/>
                <a:cs typeface="Arial"/>
                <a:sym typeface="Arial"/>
              </a:rPr>
              <a:t>Welcome to </a:t>
            </a:r>
            <a:r>
              <a:rPr lang="en-US" sz="6600" dirty="0">
                <a:solidFill>
                  <a:schemeClr val="lt1"/>
                </a:solidFill>
              </a:rPr>
              <a:t>Year 5 </a:t>
            </a:r>
            <a:r>
              <a:rPr lang="en-US" sz="6600" b="0" i="0" u="none" strike="noStrike" cap="none" dirty="0">
                <a:solidFill>
                  <a:schemeClr val="lt1"/>
                </a:solidFill>
                <a:latin typeface="Arial"/>
                <a:ea typeface="Arial"/>
                <a:cs typeface="Arial"/>
                <a:sym typeface="Arial"/>
              </a:rPr>
              <a:t> </a:t>
            </a:r>
            <a:endParaRPr dirty="0"/>
          </a:p>
        </p:txBody>
      </p:sp>
      <p:pic>
        <p:nvPicPr>
          <p:cNvPr id="85" name="Google Shape;85;p13" descr="logo for jumper 2016"/>
          <p:cNvPicPr preferRelativeResize="0"/>
          <p:nvPr/>
        </p:nvPicPr>
        <p:blipFill rotWithShape="1">
          <a:blip r:embed="rId3">
            <a:alphaModFix/>
          </a:blip>
          <a:srcRect/>
          <a:stretch/>
        </p:blipFill>
        <p:spPr>
          <a:xfrm>
            <a:off x="1547812" y="1557337"/>
            <a:ext cx="5905500" cy="499745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22"/>
          <p:cNvSpPr txBox="1"/>
          <p:nvPr/>
        </p:nvSpPr>
        <p:spPr>
          <a:xfrm>
            <a:off x="900112" y="620712"/>
            <a:ext cx="7127875" cy="611981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lt1"/>
              </a:buClr>
              <a:buSzPts val="2000"/>
              <a:buFont typeface="Arial"/>
              <a:buNone/>
            </a:pPr>
            <a:r>
              <a:rPr lang="en-US" sz="2000" b="1" i="0" u="sng" dirty="0">
                <a:solidFill>
                  <a:schemeClr val="lt1"/>
                </a:solidFill>
                <a:latin typeface="Arial"/>
                <a:ea typeface="Arial"/>
                <a:cs typeface="Arial"/>
                <a:sym typeface="Arial"/>
              </a:rPr>
              <a:t>Uniform</a:t>
            </a:r>
            <a:endParaRPr dirty="0"/>
          </a:p>
          <a:p>
            <a:pPr marL="0" marR="0" lvl="0" indent="0" algn="l" rtl="0">
              <a:lnSpc>
                <a:spcPct val="100000"/>
              </a:lnSpc>
              <a:spcBef>
                <a:spcPts val="0"/>
              </a:spcBef>
              <a:spcAft>
                <a:spcPts val="0"/>
              </a:spcAft>
              <a:buClr>
                <a:schemeClr val="dk1"/>
              </a:buClr>
              <a:buSzPts val="2000"/>
              <a:buFont typeface="Arial"/>
              <a:buNone/>
            </a:pPr>
            <a:endParaRPr sz="2000" b="1" i="0" u="sng" dirty="0">
              <a:solidFill>
                <a:schemeClr val="lt1"/>
              </a:solidFill>
              <a:latin typeface="Arial"/>
              <a:ea typeface="Arial"/>
              <a:cs typeface="Arial"/>
              <a:sym typeface="Arial"/>
            </a:endParaRPr>
          </a:p>
          <a:p>
            <a:pPr marL="0" marR="0" lvl="0" indent="0" algn="l" rtl="0">
              <a:lnSpc>
                <a:spcPct val="100000"/>
              </a:lnSpc>
              <a:spcBef>
                <a:spcPts val="0"/>
              </a:spcBef>
              <a:spcAft>
                <a:spcPts val="0"/>
              </a:spcAft>
              <a:buClr>
                <a:schemeClr val="lt1"/>
              </a:buClr>
              <a:buSzPts val="2000"/>
              <a:buFont typeface="Arial"/>
              <a:buNone/>
            </a:pPr>
            <a:r>
              <a:rPr lang="en-US" sz="2000" b="0" i="0" u="none" dirty="0">
                <a:solidFill>
                  <a:schemeClr val="lt1"/>
                </a:solidFill>
                <a:latin typeface="Arial"/>
                <a:ea typeface="Arial"/>
                <a:cs typeface="Arial"/>
                <a:sym typeface="Arial"/>
              </a:rPr>
              <a:t>Children are to wear full school uniform to school everyday</a:t>
            </a:r>
            <a:endParaRPr dirty="0"/>
          </a:p>
          <a:p>
            <a:pPr marL="0" marR="0" lvl="0" indent="0" algn="l" rtl="0">
              <a:lnSpc>
                <a:spcPct val="115000"/>
              </a:lnSpc>
              <a:spcBef>
                <a:spcPts val="0"/>
              </a:spcBef>
              <a:spcAft>
                <a:spcPts val="0"/>
              </a:spcAft>
              <a:buClr>
                <a:schemeClr val="lt1"/>
              </a:buClr>
              <a:buSzPts val="2000"/>
              <a:buFont typeface="Arial"/>
              <a:buNone/>
            </a:pPr>
            <a:r>
              <a:rPr lang="en-US" sz="2000" b="0" i="0" u="none" dirty="0">
                <a:solidFill>
                  <a:schemeClr val="lt1"/>
                </a:solidFill>
                <a:latin typeface="Arial"/>
                <a:ea typeface="Arial"/>
                <a:cs typeface="Arial"/>
                <a:sym typeface="Arial"/>
              </a:rPr>
              <a:t> </a:t>
            </a:r>
            <a:endParaRPr dirty="0"/>
          </a:p>
          <a:p>
            <a:pPr marL="0" marR="0" lvl="0" indent="0" algn="l" rtl="0">
              <a:lnSpc>
                <a:spcPct val="115000"/>
              </a:lnSpc>
              <a:spcBef>
                <a:spcPts val="1000"/>
              </a:spcBef>
              <a:spcAft>
                <a:spcPts val="0"/>
              </a:spcAft>
              <a:buClr>
                <a:schemeClr val="lt1"/>
              </a:buClr>
              <a:buSzPts val="2000"/>
              <a:buFont typeface="Arial"/>
              <a:buNone/>
            </a:pPr>
            <a:r>
              <a:rPr lang="en-US" sz="2000" b="1" i="0" u="sng" dirty="0">
                <a:solidFill>
                  <a:schemeClr val="lt1"/>
                </a:solidFill>
                <a:latin typeface="Arial"/>
                <a:ea typeface="Arial"/>
                <a:cs typeface="Arial"/>
                <a:sym typeface="Arial"/>
              </a:rPr>
              <a:t>Uniform for pupils</a:t>
            </a:r>
            <a:endParaRPr sz="2000" b="0" i="0" u="none" dirty="0">
              <a:solidFill>
                <a:schemeClr val="lt1"/>
              </a:solidFill>
              <a:latin typeface="Arial"/>
              <a:ea typeface="Arial"/>
              <a:cs typeface="Arial"/>
              <a:sym typeface="Arial"/>
            </a:endParaRPr>
          </a:p>
          <a:p>
            <a:pPr marL="0" marR="0" lvl="0" indent="-127000" algn="just" rtl="0">
              <a:lnSpc>
                <a:spcPct val="115000"/>
              </a:lnSpc>
              <a:spcBef>
                <a:spcPts val="1000"/>
              </a:spcBef>
              <a:spcAft>
                <a:spcPts val="0"/>
              </a:spcAft>
              <a:buClr>
                <a:schemeClr val="lt1"/>
              </a:buClr>
              <a:buSzPts val="2000"/>
              <a:buFont typeface="Noto Sans Symbols"/>
              <a:buChar char="∙"/>
            </a:pPr>
            <a:r>
              <a:rPr lang="en-US" sz="2000" b="0" i="0" u="none" dirty="0">
                <a:solidFill>
                  <a:schemeClr val="lt1"/>
                </a:solidFill>
                <a:latin typeface="Arial"/>
                <a:ea typeface="Arial"/>
                <a:cs typeface="Arial"/>
                <a:sym typeface="Arial"/>
              </a:rPr>
              <a:t>White polo shirt</a:t>
            </a:r>
            <a:endParaRPr sz="2000" b="0" i="0" u="none" dirty="0">
              <a:solidFill>
                <a:schemeClr val="lt1"/>
              </a:solidFill>
              <a:latin typeface="Arial"/>
              <a:ea typeface="Arial"/>
              <a:cs typeface="Arial"/>
              <a:sym typeface="Arial"/>
            </a:endParaRPr>
          </a:p>
          <a:p>
            <a:pPr marL="0" marR="0" lvl="0" indent="-127000" algn="just" rtl="0">
              <a:lnSpc>
                <a:spcPct val="115000"/>
              </a:lnSpc>
              <a:spcBef>
                <a:spcPts val="0"/>
              </a:spcBef>
              <a:spcAft>
                <a:spcPts val="0"/>
              </a:spcAft>
              <a:buClr>
                <a:schemeClr val="lt1"/>
              </a:buClr>
              <a:buSzPts val="2000"/>
              <a:buFont typeface="Noto Sans Symbols"/>
              <a:buChar char="∙"/>
            </a:pPr>
            <a:r>
              <a:rPr lang="en-US" sz="2000" b="0" i="0" u="none" dirty="0">
                <a:solidFill>
                  <a:schemeClr val="lt1"/>
                </a:solidFill>
                <a:latin typeface="Arial"/>
                <a:ea typeface="Arial"/>
                <a:cs typeface="Arial"/>
                <a:sym typeface="Arial"/>
              </a:rPr>
              <a:t>Purple cardigan / sweatshirt with school logo</a:t>
            </a:r>
            <a:endParaRPr sz="2000" b="0" i="0" u="none" dirty="0">
              <a:solidFill>
                <a:schemeClr val="lt1"/>
              </a:solidFill>
              <a:latin typeface="Arial"/>
              <a:ea typeface="Arial"/>
              <a:cs typeface="Arial"/>
              <a:sym typeface="Arial"/>
            </a:endParaRPr>
          </a:p>
          <a:p>
            <a:pPr marL="0" marR="0" lvl="0" indent="-127000" algn="just" rtl="0">
              <a:lnSpc>
                <a:spcPct val="115000"/>
              </a:lnSpc>
              <a:spcBef>
                <a:spcPts val="0"/>
              </a:spcBef>
              <a:spcAft>
                <a:spcPts val="0"/>
              </a:spcAft>
              <a:buClr>
                <a:schemeClr val="lt1"/>
              </a:buClr>
              <a:buSzPts val="2000"/>
              <a:buFont typeface="Noto Sans Symbols"/>
              <a:buChar char="∙"/>
            </a:pPr>
            <a:r>
              <a:rPr lang="en-US" sz="2000" b="0" i="0" u="none" dirty="0">
                <a:solidFill>
                  <a:schemeClr val="lt1"/>
                </a:solidFill>
                <a:latin typeface="Arial"/>
                <a:ea typeface="Arial"/>
                <a:cs typeface="Arial"/>
                <a:sym typeface="Arial"/>
              </a:rPr>
              <a:t>Grey trousers / skirt / pinafore</a:t>
            </a:r>
            <a:endParaRPr sz="2000" b="0" i="0" u="none" dirty="0">
              <a:solidFill>
                <a:schemeClr val="lt1"/>
              </a:solidFill>
              <a:latin typeface="Arial"/>
              <a:ea typeface="Arial"/>
              <a:cs typeface="Arial"/>
              <a:sym typeface="Arial"/>
            </a:endParaRPr>
          </a:p>
          <a:p>
            <a:pPr marL="0" marR="0" lvl="0" indent="-127000" algn="just" rtl="0">
              <a:lnSpc>
                <a:spcPct val="115000"/>
              </a:lnSpc>
              <a:spcBef>
                <a:spcPts val="0"/>
              </a:spcBef>
              <a:spcAft>
                <a:spcPts val="0"/>
              </a:spcAft>
              <a:buClr>
                <a:schemeClr val="lt1"/>
              </a:buClr>
              <a:buSzPts val="2000"/>
              <a:buFont typeface="Noto Sans Symbols"/>
              <a:buChar char="∙"/>
            </a:pPr>
            <a:r>
              <a:rPr lang="en-US" sz="2000" b="0" i="0" u="none" dirty="0">
                <a:solidFill>
                  <a:schemeClr val="lt1"/>
                </a:solidFill>
                <a:latin typeface="Arial"/>
                <a:ea typeface="Arial"/>
                <a:cs typeface="Arial"/>
                <a:sym typeface="Arial"/>
              </a:rPr>
              <a:t>Purple gingham/striped dress in summer</a:t>
            </a:r>
            <a:endParaRPr sz="2000" b="0" i="0" u="none" dirty="0">
              <a:solidFill>
                <a:schemeClr val="lt1"/>
              </a:solidFill>
              <a:latin typeface="Arial"/>
              <a:ea typeface="Arial"/>
              <a:cs typeface="Arial"/>
              <a:sym typeface="Arial"/>
            </a:endParaRPr>
          </a:p>
          <a:p>
            <a:pPr marL="0" marR="0" lvl="0" indent="-127000" algn="just" rtl="0">
              <a:lnSpc>
                <a:spcPct val="115000"/>
              </a:lnSpc>
              <a:spcBef>
                <a:spcPts val="0"/>
              </a:spcBef>
              <a:spcAft>
                <a:spcPts val="0"/>
              </a:spcAft>
              <a:buClr>
                <a:schemeClr val="lt1"/>
              </a:buClr>
              <a:buSzPts val="2000"/>
              <a:buFont typeface="Noto Sans Symbols"/>
              <a:buChar char="∙"/>
            </a:pPr>
            <a:r>
              <a:rPr lang="en-US" sz="2000" b="0" i="0" u="none" dirty="0">
                <a:solidFill>
                  <a:schemeClr val="lt1"/>
                </a:solidFill>
                <a:latin typeface="Arial"/>
                <a:ea typeface="Arial"/>
                <a:cs typeface="Arial"/>
                <a:sym typeface="Arial"/>
              </a:rPr>
              <a:t>Grey shorts may be worn in summer</a:t>
            </a:r>
            <a:endParaRPr sz="2000" b="0" i="0" u="none" dirty="0">
              <a:solidFill>
                <a:schemeClr val="lt1"/>
              </a:solidFill>
              <a:latin typeface="Arial"/>
              <a:ea typeface="Arial"/>
              <a:cs typeface="Arial"/>
              <a:sym typeface="Arial"/>
            </a:endParaRPr>
          </a:p>
          <a:p>
            <a:pPr marL="0" marR="0" lvl="0" indent="-127000" algn="just" rtl="0">
              <a:lnSpc>
                <a:spcPct val="115000"/>
              </a:lnSpc>
              <a:spcBef>
                <a:spcPts val="0"/>
              </a:spcBef>
              <a:spcAft>
                <a:spcPts val="0"/>
              </a:spcAft>
              <a:buClr>
                <a:schemeClr val="lt1"/>
              </a:buClr>
              <a:buSzPts val="2000"/>
              <a:buFont typeface="Noto Sans Symbols"/>
              <a:buChar char="∙"/>
            </a:pPr>
            <a:r>
              <a:rPr lang="en-US" sz="2000" b="0" i="0" u="none" dirty="0">
                <a:solidFill>
                  <a:schemeClr val="lt1"/>
                </a:solidFill>
                <a:latin typeface="Arial"/>
                <a:ea typeface="Arial"/>
                <a:cs typeface="Arial"/>
                <a:sym typeface="Arial"/>
              </a:rPr>
              <a:t>Black shoes (Trainers are not to be worn)</a:t>
            </a:r>
            <a:endParaRPr sz="2000" b="0" i="0" u="none" dirty="0">
              <a:solidFill>
                <a:schemeClr val="lt1"/>
              </a:solidFill>
              <a:latin typeface="Arial"/>
              <a:ea typeface="Arial"/>
              <a:cs typeface="Arial"/>
              <a:sym typeface="Arial"/>
            </a:endParaRPr>
          </a:p>
          <a:p>
            <a:pPr marL="0" marR="0" lvl="0" indent="0" algn="just" rtl="0">
              <a:lnSpc>
                <a:spcPct val="115000"/>
              </a:lnSpc>
              <a:spcBef>
                <a:spcPts val="0"/>
              </a:spcBef>
              <a:spcAft>
                <a:spcPts val="0"/>
              </a:spcAft>
              <a:buNone/>
            </a:pPr>
            <a:endParaRPr sz="2000" dirty="0">
              <a:solidFill>
                <a:schemeClr val="lt1"/>
              </a:solidFill>
            </a:endParaRPr>
          </a:p>
          <a:p>
            <a:pPr marL="0" lvl="0" indent="0" algn="just" rtl="0">
              <a:lnSpc>
                <a:spcPct val="115000"/>
              </a:lnSpc>
              <a:spcBef>
                <a:spcPts val="0"/>
              </a:spcBef>
              <a:spcAft>
                <a:spcPts val="0"/>
              </a:spcAft>
              <a:buClr>
                <a:schemeClr val="lt1"/>
              </a:buClr>
              <a:buSzPts val="2000"/>
              <a:buFont typeface="Arial"/>
              <a:buNone/>
            </a:pPr>
            <a:r>
              <a:rPr lang="en-US" sz="2000" dirty="0">
                <a:solidFill>
                  <a:schemeClr val="lt1"/>
                </a:solidFill>
              </a:rPr>
              <a:t>Long hair should be tied up.</a:t>
            </a:r>
            <a:endParaRPr sz="2000" dirty="0">
              <a:solidFill>
                <a:schemeClr val="lt1"/>
              </a:solidFill>
            </a:endParaRPr>
          </a:p>
          <a:p>
            <a:pPr marL="0" marR="0" lvl="0" indent="0" algn="just" rtl="0">
              <a:lnSpc>
                <a:spcPct val="115000"/>
              </a:lnSpc>
              <a:spcBef>
                <a:spcPts val="0"/>
              </a:spcBef>
              <a:spcAft>
                <a:spcPts val="0"/>
              </a:spcAft>
              <a:buClr>
                <a:schemeClr val="dk1"/>
              </a:buClr>
              <a:buSzPts val="2000"/>
              <a:buFont typeface="Noto Sans Symbols"/>
              <a:buNone/>
            </a:pPr>
            <a:endParaRPr sz="2000" b="0" i="0" u="none" dirty="0">
              <a:solidFill>
                <a:schemeClr val="lt1"/>
              </a:solidFill>
              <a:latin typeface="Arial"/>
              <a:ea typeface="Arial"/>
              <a:cs typeface="Arial"/>
              <a:sym typeface="Arial"/>
            </a:endParaRPr>
          </a:p>
          <a:p>
            <a:pPr marL="0" marR="0" lvl="0" indent="0" algn="just" rtl="0">
              <a:lnSpc>
                <a:spcPct val="115000"/>
              </a:lnSpc>
              <a:spcBef>
                <a:spcPts val="0"/>
              </a:spcBef>
              <a:spcAft>
                <a:spcPts val="0"/>
              </a:spcAft>
              <a:buClr>
                <a:schemeClr val="lt1"/>
              </a:buClr>
              <a:buSzPts val="2000"/>
              <a:buFont typeface="Arial"/>
              <a:buNone/>
            </a:pPr>
            <a:r>
              <a:rPr lang="en-US" sz="2000" b="0" i="0" u="none" dirty="0">
                <a:solidFill>
                  <a:schemeClr val="lt1"/>
                </a:solidFill>
                <a:latin typeface="Arial"/>
                <a:ea typeface="Arial"/>
                <a:cs typeface="Arial"/>
                <a:sym typeface="Arial"/>
              </a:rPr>
              <a:t>Children are asked not to bring any items in from home except a small water bottle with their name on.</a:t>
            </a:r>
            <a:endParaRPr dirty="0"/>
          </a:p>
          <a:p>
            <a:pPr marL="0" marR="0" lvl="0" indent="0" algn="just" rtl="0">
              <a:lnSpc>
                <a:spcPct val="115000"/>
              </a:lnSpc>
              <a:spcBef>
                <a:spcPts val="0"/>
              </a:spcBef>
              <a:spcAft>
                <a:spcPts val="0"/>
              </a:spcAft>
              <a:buClr>
                <a:schemeClr val="dk1"/>
              </a:buClr>
              <a:buSzPts val="2000"/>
              <a:buFont typeface="Noto Sans Symbols"/>
              <a:buNone/>
            </a:pPr>
            <a:endParaRPr sz="2000" b="0" i="0" u="none" dirty="0">
              <a:solidFill>
                <a:schemeClr val="lt1"/>
              </a:solidFill>
              <a:latin typeface="Calibri"/>
              <a:ea typeface="Calibri"/>
              <a:cs typeface="Calibri"/>
              <a:sym typeface="Calibri"/>
            </a:endParaRPr>
          </a:p>
          <a:p>
            <a:pPr marL="0" marR="0" lvl="0" indent="0" algn="just" rtl="0">
              <a:lnSpc>
                <a:spcPct val="115000"/>
              </a:lnSpc>
              <a:spcBef>
                <a:spcPts val="0"/>
              </a:spcBef>
              <a:spcAft>
                <a:spcPts val="0"/>
              </a:spcAft>
              <a:buClr>
                <a:schemeClr val="dk1"/>
              </a:buClr>
              <a:buSzPts val="2000"/>
              <a:buFont typeface="Noto Sans Symbols"/>
              <a:buNone/>
            </a:pPr>
            <a:endParaRPr sz="2000" b="0" i="0" u="none" dirty="0">
              <a:solidFill>
                <a:schemeClr val="lt1"/>
              </a:solidFill>
              <a:latin typeface="Calibri"/>
              <a:ea typeface="Calibri"/>
              <a:cs typeface="Calibri"/>
              <a:sym typeface="Calibri"/>
            </a:endParaRPr>
          </a:p>
          <a:p>
            <a:pPr marL="0" marR="0" lvl="0" indent="0" algn="l" rtl="0">
              <a:lnSpc>
                <a:spcPct val="100000"/>
              </a:lnSpc>
              <a:spcBef>
                <a:spcPts val="0"/>
              </a:spcBef>
              <a:spcAft>
                <a:spcPts val="0"/>
              </a:spcAft>
              <a:buNone/>
            </a:pPr>
            <a:endParaRPr sz="2000" b="0" i="0" u="none" dirty="0">
              <a:solidFill>
                <a:schemeClr val="lt1"/>
              </a:solidFill>
              <a:latin typeface="Calibri"/>
              <a:ea typeface="Calibri"/>
              <a:cs typeface="Calibri"/>
              <a:sym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Google Shape;137;p23"/>
          <p:cNvSpPr txBox="1"/>
          <p:nvPr/>
        </p:nvSpPr>
        <p:spPr>
          <a:xfrm>
            <a:off x="611200" y="76200"/>
            <a:ext cx="7921500" cy="67056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lt1"/>
              </a:buClr>
              <a:buSzPts val="2000"/>
              <a:buFont typeface="Arial"/>
              <a:buNone/>
            </a:pPr>
            <a:r>
              <a:rPr lang="en-US" sz="2000" b="1" i="0" u="sng" dirty="0">
                <a:solidFill>
                  <a:schemeClr val="lt1"/>
                </a:solidFill>
                <a:latin typeface="Arial"/>
                <a:ea typeface="Arial"/>
                <a:cs typeface="Arial"/>
                <a:sym typeface="Arial"/>
              </a:rPr>
              <a:t>PE</a:t>
            </a:r>
            <a:endParaRPr dirty="0"/>
          </a:p>
          <a:p>
            <a:pPr marL="0" marR="0" lvl="0" indent="0" algn="l" rtl="0">
              <a:lnSpc>
                <a:spcPct val="100000"/>
              </a:lnSpc>
              <a:spcBef>
                <a:spcPts val="0"/>
              </a:spcBef>
              <a:spcAft>
                <a:spcPts val="0"/>
              </a:spcAft>
              <a:buClr>
                <a:schemeClr val="dk1"/>
              </a:buClr>
              <a:buSzPts val="2000"/>
              <a:buFont typeface="Arial"/>
              <a:buNone/>
            </a:pPr>
            <a:endParaRPr sz="2000" b="0" i="0" u="none" dirty="0">
              <a:solidFill>
                <a:schemeClr val="lt1"/>
              </a:solidFill>
              <a:latin typeface="Arial"/>
              <a:ea typeface="Arial"/>
              <a:cs typeface="Arial"/>
              <a:sym typeface="Arial"/>
            </a:endParaRPr>
          </a:p>
          <a:p>
            <a:pPr marL="0" marR="0" lvl="0" indent="0" algn="l" rtl="0">
              <a:lnSpc>
                <a:spcPct val="100000"/>
              </a:lnSpc>
              <a:spcBef>
                <a:spcPts val="0"/>
              </a:spcBef>
              <a:spcAft>
                <a:spcPts val="0"/>
              </a:spcAft>
              <a:buClr>
                <a:schemeClr val="lt1"/>
              </a:buClr>
              <a:buSzPts val="2000"/>
              <a:buFont typeface="Arial"/>
              <a:buNone/>
            </a:pPr>
            <a:r>
              <a:rPr lang="en-US" sz="2000" b="0" i="0" u="none" dirty="0">
                <a:solidFill>
                  <a:schemeClr val="lt1"/>
                </a:solidFill>
                <a:latin typeface="Arial"/>
                <a:ea typeface="Arial"/>
                <a:cs typeface="Arial"/>
                <a:sym typeface="Arial"/>
              </a:rPr>
              <a:t>Our PE day will be Thursday.</a:t>
            </a:r>
            <a:endParaRPr dirty="0"/>
          </a:p>
          <a:p>
            <a:pPr marL="0" marR="0" lvl="0" indent="0" algn="l" rtl="0">
              <a:lnSpc>
                <a:spcPct val="100000"/>
              </a:lnSpc>
              <a:spcBef>
                <a:spcPts val="0"/>
              </a:spcBef>
              <a:spcAft>
                <a:spcPts val="0"/>
              </a:spcAft>
              <a:buClr>
                <a:schemeClr val="dk1"/>
              </a:buClr>
              <a:buSzPts val="2000"/>
              <a:buFont typeface="Arial"/>
              <a:buNone/>
            </a:pPr>
            <a:endParaRPr sz="2000" b="0" i="0" u="none" dirty="0">
              <a:solidFill>
                <a:schemeClr val="lt1"/>
              </a:solidFill>
              <a:latin typeface="Arial"/>
              <a:ea typeface="Arial"/>
              <a:cs typeface="Arial"/>
              <a:sym typeface="Arial"/>
            </a:endParaRPr>
          </a:p>
          <a:p>
            <a:pPr marL="0" marR="0" lvl="0" indent="0" algn="l" rtl="0">
              <a:lnSpc>
                <a:spcPct val="100000"/>
              </a:lnSpc>
              <a:spcBef>
                <a:spcPts val="0"/>
              </a:spcBef>
              <a:spcAft>
                <a:spcPts val="0"/>
              </a:spcAft>
              <a:buClr>
                <a:schemeClr val="lt1"/>
              </a:buClr>
              <a:buSzPts val="2000"/>
              <a:buFont typeface="Arial"/>
              <a:buNone/>
            </a:pPr>
            <a:r>
              <a:rPr lang="en-US" sz="2000" b="1" i="0" u="none" dirty="0">
                <a:solidFill>
                  <a:schemeClr val="lt1"/>
                </a:solidFill>
                <a:latin typeface="Arial"/>
                <a:ea typeface="Arial"/>
                <a:cs typeface="Arial"/>
                <a:sym typeface="Arial"/>
              </a:rPr>
              <a:t>Children </a:t>
            </a:r>
            <a:r>
              <a:rPr lang="en-US" sz="2000" b="1" dirty="0">
                <a:solidFill>
                  <a:schemeClr val="lt1"/>
                </a:solidFill>
              </a:rPr>
              <a:t>can</a:t>
            </a:r>
            <a:r>
              <a:rPr lang="en-US" sz="2000" b="1" i="0" u="none" dirty="0">
                <a:solidFill>
                  <a:schemeClr val="lt1"/>
                </a:solidFill>
                <a:latin typeface="Arial"/>
                <a:ea typeface="Arial"/>
                <a:cs typeface="Arial"/>
                <a:sym typeface="Arial"/>
              </a:rPr>
              <a:t> come into school in their PE kit on their PE day</a:t>
            </a:r>
            <a:r>
              <a:rPr lang="en-US" sz="2000" b="1" dirty="0">
                <a:solidFill>
                  <a:schemeClr val="lt1"/>
                </a:solidFill>
              </a:rPr>
              <a:t> only.</a:t>
            </a:r>
            <a:r>
              <a:rPr lang="en-US" sz="2000" b="1" i="0" u="none" dirty="0">
                <a:solidFill>
                  <a:schemeClr val="lt1"/>
                </a:solidFill>
                <a:latin typeface="Arial"/>
                <a:ea typeface="Arial"/>
                <a:cs typeface="Arial"/>
                <a:sym typeface="Arial"/>
              </a:rPr>
              <a:t> </a:t>
            </a:r>
            <a:r>
              <a:rPr lang="en-US" sz="2000" b="0" i="0" u="none" dirty="0">
                <a:solidFill>
                  <a:schemeClr val="lt1"/>
                </a:solidFill>
                <a:latin typeface="Arial"/>
                <a:ea typeface="Arial"/>
                <a:cs typeface="Arial"/>
                <a:sym typeface="Arial"/>
              </a:rPr>
              <a:t>They can wear a tracksuit if the weather is cold. </a:t>
            </a:r>
            <a:r>
              <a:rPr lang="en-US" sz="2000" dirty="0">
                <a:solidFill>
                  <a:schemeClr val="lt1"/>
                </a:solidFill>
              </a:rPr>
              <a:t>This </a:t>
            </a:r>
            <a:r>
              <a:rPr lang="en-US" sz="2000" b="0" i="0" u="none" dirty="0">
                <a:solidFill>
                  <a:schemeClr val="lt1"/>
                </a:solidFill>
                <a:latin typeface="Arial"/>
                <a:ea typeface="Arial"/>
                <a:cs typeface="Arial"/>
                <a:sym typeface="Arial"/>
              </a:rPr>
              <a:t>should be black or dark blue.</a:t>
            </a:r>
            <a:endParaRPr dirty="0"/>
          </a:p>
          <a:p>
            <a:pPr marL="0" marR="0" lvl="0" indent="0" algn="l" rtl="0">
              <a:lnSpc>
                <a:spcPct val="100000"/>
              </a:lnSpc>
              <a:spcBef>
                <a:spcPts val="0"/>
              </a:spcBef>
              <a:spcAft>
                <a:spcPts val="0"/>
              </a:spcAft>
              <a:buClr>
                <a:schemeClr val="dk1"/>
              </a:buClr>
              <a:buSzPts val="2000"/>
              <a:buFont typeface="Arial"/>
              <a:buNone/>
            </a:pPr>
            <a:endParaRPr sz="2000" b="0" i="0" u="none" dirty="0">
              <a:solidFill>
                <a:schemeClr val="lt1"/>
              </a:solidFill>
              <a:latin typeface="Arial"/>
              <a:ea typeface="Arial"/>
              <a:cs typeface="Arial"/>
              <a:sym typeface="Arial"/>
            </a:endParaRPr>
          </a:p>
          <a:p>
            <a:pPr marL="0" marR="0" lvl="0" indent="0" algn="just" rtl="0">
              <a:lnSpc>
                <a:spcPct val="115000"/>
              </a:lnSpc>
              <a:spcBef>
                <a:spcPts val="0"/>
              </a:spcBef>
              <a:spcAft>
                <a:spcPts val="0"/>
              </a:spcAft>
              <a:buClr>
                <a:schemeClr val="lt1"/>
              </a:buClr>
              <a:buSzPts val="2000"/>
              <a:buFont typeface="Arial"/>
              <a:buNone/>
            </a:pPr>
            <a:r>
              <a:rPr lang="en-US" sz="2000" b="1" i="0" u="sng" dirty="0">
                <a:solidFill>
                  <a:schemeClr val="lt1"/>
                </a:solidFill>
                <a:latin typeface="Arial"/>
                <a:ea typeface="Arial"/>
                <a:cs typeface="Arial"/>
                <a:sym typeface="Arial"/>
              </a:rPr>
              <a:t>PE</a:t>
            </a:r>
            <a:endParaRPr sz="2000" b="0" i="0" u="none" dirty="0">
              <a:solidFill>
                <a:schemeClr val="lt1"/>
              </a:solidFill>
              <a:latin typeface="Arial"/>
              <a:ea typeface="Arial"/>
              <a:cs typeface="Arial"/>
              <a:sym typeface="Arial"/>
            </a:endParaRPr>
          </a:p>
          <a:p>
            <a:pPr marL="0" marR="0" lvl="0" indent="0" algn="just" rtl="0">
              <a:lnSpc>
                <a:spcPct val="115000"/>
              </a:lnSpc>
              <a:spcBef>
                <a:spcPts val="1000"/>
              </a:spcBef>
              <a:spcAft>
                <a:spcPts val="0"/>
              </a:spcAft>
              <a:buClr>
                <a:schemeClr val="lt1"/>
              </a:buClr>
              <a:buSzPts val="2000"/>
              <a:buFont typeface="Arial"/>
              <a:buNone/>
            </a:pPr>
            <a:r>
              <a:rPr lang="en-US" sz="2000" b="0" i="0" u="none" dirty="0">
                <a:solidFill>
                  <a:schemeClr val="lt1"/>
                </a:solidFill>
                <a:latin typeface="Arial"/>
                <a:ea typeface="Arial"/>
                <a:cs typeface="Arial"/>
                <a:sym typeface="Arial"/>
              </a:rPr>
              <a:t>In the juniors children will need:</a:t>
            </a:r>
            <a:endParaRPr sz="2000" b="0" i="0" u="none" dirty="0">
              <a:solidFill>
                <a:schemeClr val="lt1"/>
              </a:solidFill>
              <a:latin typeface="Arial"/>
              <a:ea typeface="Arial"/>
              <a:cs typeface="Arial"/>
              <a:sym typeface="Arial"/>
            </a:endParaRPr>
          </a:p>
          <a:p>
            <a:pPr marL="0" marR="0" lvl="0" indent="-127000" algn="just" rtl="0">
              <a:lnSpc>
                <a:spcPct val="115000"/>
              </a:lnSpc>
              <a:spcBef>
                <a:spcPts val="1000"/>
              </a:spcBef>
              <a:spcAft>
                <a:spcPts val="0"/>
              </a:spcAft>
              <a:buClr>
                <a:schemeClr val="lt1"/>
              </a:buClr>
              <a:buSzPts val="2000"/>
              <a:buFont typeface="Noto Sans Symbols"/>
              <a:buChar char="∙"/>
            </a:pPr>
            <a:r>
              <a:rPr lang="en-GB" sz="2000" b="0" i="0" u="none" dirty="0">
                <a:solidFill>
                  <a:schemeClr val="lt1"/>
                </a:solidFill>
                <a:latin typeface="Arial"/>
                <a:ea typeface="Arial"/>
                <a:cs typeface="Arial"/>
                <a:sym typeface="Arial"/>
              </a:rPr>
              <a:t>Purple t-shirt ( if coloured one has already been bought, this can be worn until outgrown)</a:t>
            </a:r>
            <a:endParaRPr sz="2000" b="0" i="0" u="none" dirty="0">
              <a:solidFill>
                <a:schemeClr val="lt1"/>
              </a:solidFill>
              <a:latin typeface="Arial"/>
              <a:ea typeface="Arial"/>
              <a:cs typeface="Arial"/>
              <a:sym typeface="Arial"/>
            </a:endParaRPr>
          </a:p>
          <a:p>
            <a:pPr marL="0" marR="0" lvl="0" indent="-127000" algn="just" rtl="0">
              <a:lnSpc>
                <a:spcPct val="115000"/>
              </a:lnSpc>
              <a:spcBef>
                <a:spcPts val="0"/>
              </a:spcBef>
              <a:spcAft>
                <a:spcPts val="0"/>
              </a:spcAft>
              <a:buClr>
                <a:schemeClr val="lt1"/>
              </a:buClr>
              <a:buSzPts val="2000"/>
              <a:buFont typeface="Noto Sans Symbols"/>
              <a:buChar char="∙"/>
            </a:pPr>
            <a:r>
              <a:rPr lang="en-US" sz="2000" b="0" i="0" u="none" dirty="0">
                <a:solidFill>
                  <a:schemeClr val="lt1"/>
                </a:solidFill>
                <a:latin typeface="Arial"/>
                <a:ea typeface="Arial"/>
                <a:cs typeface="Arial"/>
                <a:sym typeface="Arial"/>
              </a:rPr>
              <a:t>Black shorts</a:t>
            </a:r>
            <a:endParaRPr sz="2000" b="0" i="0" u="none" dirty="0">
              <a:solidFill>
                <a:schemeClr val="lt1"/>
              </a:solidFill>
              <a:latin typeface="Arial"/>
              <a:ea typeface="Arial"/>
              <a:cs typeface="Arial"/>
              <a:sym typeface="Arial"/>
            </a:endParaRPr>
          </a:p>
          <a:p>
            <a:pPr marL="0" marR="0" lvl="0" indent="-127000" algn="just" rtl="0">
              <a:lnSpc>
                <a:spcPct val="115000"/>
              </a:lnSpc>
              <a:spcBef>
                <a:spcPts val="0"/>
              </a:spcBef>
              <a:spcAft>
                <a:spcPts val="0"/>
              </a:spcAft>
              <a:buClr>
                <a:schemeClr val="lt1"/>
              </a:buClr>
              <a:buSzPts val="2000"/>
              <a:buFont typeface="Noto Sans Symbols"/>
              <a:buChar char="∙"/>
            </a:pPr>
            <a:r>
              <a:rPr lang="en-US" sz="2000" b="0" i="0" u="none" dirty="0">
                <a:solidFill>
                  <a:schemeClr val="lt1"/>
                </a:solidFill>
                <a:latin typeface="Arial"/>
                <a:ea typeface="Arial"/>
                <a:cs typeface="Arial"/>
                <a:sym typeface="Arial"/>
              </a:rPr>
              <a:t>Black pumps / trainers</a:t>
            </a:r>
            <a:endParaRPr sz="2000" b="0" i="0" u="none" dirty="0">
              <a:solidFill>
                <a:schemeClr val="lt1"/>
              </a:solidFill>
              <a:latin typeface="Arial"/>
              <a:ea typeface="Arial"/>
              <a:cs typeface="Arial"/>
              <a:sym typeface="Arial"/>
            </a:endParaRPr>
          </a:p>
          <a:p>
            <a:pPr marL="0" marR="0" lvl="0" indent="0" algn="l" rtl="0">
              <a:lnSpc>
                <a:spcPct val="100000"/>
              </a:lnSpc>
              <a:spcBef>
                <a:spcPts val="1000"/>
              </a:spcBef>
              <a:spcAft>
                <a:spcPts val="0"/>
              </a:spcAft>
              <a:buNone/>
            </a:pPr>
            <a:endParaRPr sz="2000" b="0" i="0" u="none" dirty="0">
              <a:solidFill>
                <a:schemeClr val="lt1"/>
              </a:solidFill>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Google Shape;142;p24"/>
          <p:cNvSpPr txBox="1"/>
          <p:nvPr/>
        </p:nvSpPr>
        <p:spPr>
          <a:xfrm>
            <a:off x="468312" y="620712"/>
            <a:ext cx="8280400" cy="286226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lt1"/>
              </a:buClr>
              <a:buSzPts val="1800"/>
              <a:buFont typeface="Arial"/>
              <a:buNone/>
            </a:pPr>
            <a:r>
              <a:rPr lang="en-US" sz="1800" b="1" i="0" u="sng">
                <a:solidFill>
                  <a:schemeClr val="lt1"/>
                </a:solidFill>
                <a:latin typeface="Arial"/>
                <a:ea typeface="Arial"/>
                <a:cs typeface="Arial"/>
                <a:sym typeface="Arial"/>
              </a:rPr>
              <a:t>Curriculum</a:t>
            </a:r>
            <a:endParaRPr/>
          </a:p>
          <a:p>
            <a:pPr marL="0" marR="0" lvl="0" indent="0" algn="l" rtl="0">
              <a:lnSpc>
                <a:spcPct val="100000"/>
              </a:lnSpc>
              <a:spcBef>
                <a:spcPts val="0"/>
              </a:spcBef>
              <a:spcAft>
                <a:spcPts val="0"/>
              </a:spcAft>
              <a:buClr>
                <a:schemeClr val="dk1"/>
              </a:buClr>
              <a:buSzPts val="1800"/>
              <a:buFont typeface="Arial"/>
              <a:buNone/>
            </a:pPr>
            <a:endParaRPr sz="1800" b="1" i="0" u="sng">
              <a:solidFill>
                <a:schemeClr val="lt1"/>
              </a:solidFill>
              <a:latin typeface="Arial"/>
              <a:ea typeface="Arial"/>
              <a:cs typeface="Arial"/>
              <a:sym typeface="Arial"/>
            </a:endParaRPr>
          </a:p>
          <a:p>
            <a:pPr marL="0" marR="0" lvl="0" indent="0" algn="l" rtl="0">
              <a:lnSpc>
                <a:spcPct val="100000"/>
              </a:lnSpc>
              <a:spcBef>
                <a:spcPts val="0"/>
              </a:spcBef>
              <a:spcAft>
                <a:spcPts val="0"/>
              </a:spcAft>
              <a:buClr>
                <a:schemeClr val="lt1"/>
              </a:buClr>
              <a:buSzPts val="1800"/>
              <a:buFont typeface="Arial"/>
              <a:buNone/>
            </a:pPr>
            <a:r>
              <a:rPr lang="en-US" sz="1800" b="0" i="0" u="none">
                <a:solidFill>
                  <a:schemeClr val="lt1"/>
                </a:solidFill>
                <a:latin typeface="Arial"/>
                <a:ea typeface="Arial"/>
                <a:cs typeface="Arial"/>
                <a:sym typeface="Arial"/>
              </a:rPr>
              <a:t>Our topics for this year are:</a:t>
            </a:r>
            <a:endParaRPr/>
          </a:p>
          <a:p>
            <a:pPr marL="0" marR="0" lvl="0" indent="0" algn="l" rtl="0">
              <a:lnSpc>
                <a:spcPct val="100000"/>
              </a:lnSpc>
              <a:spcBef>
                <a:spcPts val="0"/>
              </a:spcBef>
              <a:spcAft>
                <a:spcPts val="0"/>
              </a:spcAft>
              <a:buClr>
                <a:schemeClr val="dk1"/>
              </a:buClr>
              <a:buSzPts val="1800"/>
              <a:buFont typeface="Arial"/>
              <a:buNone/>
            </a:pPr>
            <a:endParaRPr sz="1800" b="0" i="0" u="none">
              <a:solidFill>
                <a:schemeClr val="lt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1800"/>
              <a:buFont typeface="Arial"/>
              <a:buNone/>
            </a:pPr>
            <a:endParaRPr sz="1800" b="0" i="0" u="none">
              <a:solidFill>
                <a:schemeClr val="lt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1800"/>
              <a:buFont typeface="Arial"/>
              <a:buNone/>
            </a:pPr>
            <a:endParaRPr sz="1800" b="0" i="0" u="none">
              <a:solidFill>
                <a:schemeClr val="lt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1800"/>
              <a:buFont typeface="Arial"/>
              <a:buNone/>
            </a:pPr>
            <a:endParaRPr sz="1800" b="0" i="0" u="none">
              <a:solidFill>
                <a:schemeClr val="lt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1800"/>
              <a:buFont typeface="Arial"/>
              <a:buNone/>
            </a:pPr>
            <a:endParaRPr sz="1800" b="0" i="0" u="none">
              <a:solidFill>
                <a:schemeClr val="lt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1800"/>
              <a:buFont typeface="Arial"/>
              <a:buNone/>
            </a:pPr>
            <a:endParaRPr sz="1800" b="0" i="0" u="none">
              <a:solidFill>
                <a:schemeClr val="lt1"/>
              </a:solidFill>
              <a:latin typeface="Arial"/>
              <a:ea typeface="Arial"/>
              <a:cs typeface="Arial"/>
              <a:sym typeface="Arial"/>
            </a:endParaRPr>
          </a:p>
          <a:p>
            <a:pPr marL="0" marR="0" lvl="0" indent="0" algn="l" rtl="0">
              <a:lnSpc>
                <a:spcPct val="100000"/>
              </a:lnSpc>
              <a:spcBef>
                <a:spcPts val="0"/>
              </a:spcBef>
              <a:spcAft>
                <a:spcPts val="0"/>
              </a:spcAft>
              <a:buNone/>
            </a:pPr>
            <a:endParaRPr sz="1800" b="0" i="0" u="none">
              <a:solidFill>
                <a:schemeClr val="lt1"/>
              </a:solidFill>
              <a:latin typeface="Arial"/>
              <a:ea typeface="Arial"/>
              <a:cs typeface="Arial"/>
              <a:sym typeface="Arial"/>
            </a:endParaRPr>
          </a:p>
        </p:txBody>
      </p:sp>
      <p:graphicFrame>
        <p:nvGraphicFramePr>
          <p:cNvPr id="143" name="Google Shape;143;p24"/>
          <p:cNvGraphicFramePr/>
          <p:nvPr/>
        </p:nvGraphicFramePr>
        <p:xfrm>
          <a:off x="611187" y="1844675"/>
          <a:ext cx="7561225" cy="4070995"/>
        </p:xfrm>
        <a:graphic>
          <a:graphicData uri="http://schemas.openxmlformats.org/drawingml/2006/table">
            <a:tbl>
              <a:tblPr>
                <a:noFill/>
                <a:tableStyleId>{E74353EC-B731-43D0-A483-DE264FE7FE76}</a:tableStyleId>
              </a:tblPr>
              <a:tblGrid>
                <a:gridCol w="1890700">
                  <a:extLst>
                    <a:ext uri="{9D8B030D-6E8A-4147-A177-3AD203B41FA5}">
                      <a16:colId xmlns:a16="http://schemas.microsoft.com/office/drawing/2014/main" val="20000"/>
                    </a:ext>
                  </a:extLst>
                </a:gridCol>
                <a:gridCol w="1890700">
                  <a:extLst>
                    <a:ext uri="{9D8B030D-6E8A-4147-A177-3AD203B41FA5}">
                      <a16:colId xmlns:a16="http://schemas.microsoft.com/office/drawing/2014/main" val="20001"/>
                    </a:ext>
                  </a:extLst>
                </a:gridCol>
                <a:gridCol w="1889125">
                  <a:extLst>
                    <a:ext uri="{9D8B030D-6E8A-4147-A177-3AD203B41FA5}">
                      <a16:colId xmlns:a16="http://schemas.microsoft.com/office/drawing/2014/main" val="20002"/>
                    </a:ext>
                  </a:extLst>
                </a:gridCol>
                <a:gridCol w="1890700">
                  <a:extLst>
                    <a:ext uri="{9D8B030D-6E8A-4147-A177-3AD203B41FA5}">
                      <a16:colId xmlns:a16="http://schemas.microsoft.com/office/drawing/2014/main" val="20003"/>
                    </a:ext>
                  </a:extLst>
                </a:gridCol>
              </a:tblGrid>
              <a:tr h="504825">
                <a:tc>
                  <a:txBody>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rgbClr val="2D2D8A"/>
                    </a:solidFill>
                  </a:tcPr>
                </a:tc>
                <a:tc>
                  <a:txBody>
                    <a:bodyPr/>
                    <a:lstStyle/>
                    <a:p>
                      <a:pPr marL="0" marR="0" lvl="0" indent="0" algn="l" rtl="0">
                        <a:lnSpc>
                          <a:spcPct val="100000"/>
                        </a:lnSpc>
                        <a:spcBef>
                          <a:spcPts val="0"/>
                        </a:spcBef>
                        <a:spcAft>
                          <a:spcPts val="0"/>
                        </a:spcAft>
                        <a:buClr>
                          <a:srgbClr val="FFFFFF"/>
                        </a:buClr>
                        <a:buSzPts val="1800"/>
                        <a:buFont typeface="Arial"/>
                        <a:buNone/>
                      </a:pPr>
                      <a:r>
                        <a:rPr lang="en-US" sz="1800" b="1" i="0" u="none">
                          <a:solidFill>
                            <a:srgbClr val="FFFFFF"/>
                          </a:solidFill>
                          <a:latin typeface="Arial"/>
                          <a:ea typeface="Arial"/>
                          <a:cs typeface="Arial"/>
                          <a:sym typeface="Arial"/>
                        </a:rPr>
                        <a:t>Autumn</a:t>
                      </a:r>
                      <a:endParaRPr/>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rgbClr val="2D2D8A"/>
                    </a:solidFill>
                  </a:tcPr>
                </a:tc>
                <a:tc>
                  <a:txBody>
                    <a:bodyPr/>
                    <a:lstStyle/>
                    <a:p>
                      <a:pPr marL="0" marR="0" lvl="0" indent="0" algn="l" rtl="0">
                        <a:lnSpc>
                          <a:spcPct val="100000"/>
                        </a:lnSpc>
                        <a:spcBef>
                          <a:spcPts val="0"/>
                        </a:spcBef>
                        <a:spcAft>
                          <a:spcPts val="0"/>
                        </a:spcAft>
                        <a:buClr>
                          <a:srgbClr val="FFFFFF"/>
                        </a:buClr>
                        <a:buSzPts val="1800"/>
                        <a:buFont typeface="Arial"/>
                        <a:buNone/>
                      </a:pPr>
                      <a:r>
                        <a:rPr lang="en-US" sz="1800" b="1" i="0" u="none">
                          <a:solidFill>
                            <a:srgbClr val="FFFFFF"/>
                          </a:solidFill>
                          <a:latin typeface="Arial"/>
                          <a:ea typeface="Arial"/>
                          <a:cs typeface="Arial"/>
                          <a:sym typeface="Arial"/>
                        </a:rPr>
                        <a:t>Spring</a:t>
                      </a:r>
                      <a:endParaRPr/>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rgbClr val="2D2D8A"/>
                    </a:solidFill>
                  </a:tcPr>
                </a:tc>
                <a:tc>
                  <a:txBody>
                    <a:bodyPr/>
                    <a:lstStyle/>
                    <a:p>
                      <a:pPr marL="0" marR="0" lvl="0" indent="0" algn="l" rtl="0">
                        <a:lnSpc>
                          <a:spcPct val="100000"/>
                        </a:lnSpc>
                        <a:spcBef>
                          <a:spcPts val="0"/>
                        </a:spcBef>
                        <a:spcAft>
                          <a:spcPts val="0"/>
                        </a:spcAft>
                        <a:buClr>
                          <a:srgbClr val="FFFFFF"/>
                        </a:buClr>
                        <a:buSzPts val="1800"/>
                        <a:buFont typeface="Arial"/>
                        <a:buNone/>
                      </a:pPr>
                      <a:r>
                        <a:rPr lang="en-US" sz="1800" b="1" i="0" u="none">
                          <a:solidFill>
                            <a:srgbClr val="FFFFFF"/>
                          </a:solidFill>
                          <a:latin typeface="Arial"/>
                          <a:ea typeface="Arial"/>
                          <a:cs typeface="Arial"/>
                          <a:sym typeface="Arial"/>
                        </a:rPr>
                        <a:t>Summer</a:t>
                      </a:r>
                      <a:endParaRPr/>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rgbClr val="2D2D8A"/>
                    </a:solidFill>
                  </a:tcPr>
                </a:tc>
                <a:extLst>
                  <a:ext uri="{0D108BD9-81ED-4DB2-BD59-A6C34878D82A}">
                    <a16:rowId xmlns:a16="http://schemas.microsoft.com/office/drawing/2014/main" val="10000"/>
                  </a:ext>
                </a:extLst>
              </a:tr>
              <a:tr h="914400">
                <a:tc>
                  <a:txBody>
                    <a:bodyPr/>
                    <a:lstStyle/>
                    <a:p>
                      <a:pPr marL="0" marR="0" lvl="0" indent="0" algn="l" rtl="0">
                        <a:lnSpc>
                          <a:spcPct val="100000"/>
                        </a:lnSpc>
                        <a:spcBef>
                          <a:spcPts val="0"/>
                        </a:spcBef>
                        <a:spcAft>
                          <a:spcPts val="0"/>
                        </a:spcAft>
                        <a:buClr>
                          <a:srgbClr val="000000"/>
                        </a:buClr>
                        <a:buSzPts val="1800"/>
                        <a:buFont typeface="Arial"/>
                        <a:buNone/>
                      </a:pPr>
                      <a:r>
                        <a:rPr lang="en-US" sz="1800" b="0" i="0" u="none">
                          <a:solidFill>
                            <a:srgbClr val="000000"/>
                          </a:solidFill>
                          <a:latin typeface="Arial"/>
                          <a:ea typeface="Arial"/>
                          <a:cs typeface="Arial"/>
                          <a:sym typeface="Arial"/>
                        </a:rPr>
                        <a:t>History</a:t>
                      </a:r>
                      <a:endParaRPr/>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DCDDA"/>
                    </a:solidFill>
                  </a:tcPr>
                </a:tc>
                <a:tc>
                  <a:txBody>
                    <a:bodyPr/>
                    <a:lstStyle/>
                    <a:p>
                      <a:pPr marL="0" marR="0" lvl="0" indent="0" algn="l" rtl="0">
                        <a:lnSpc>
                          <a:spcPct val="100000"/>
                        </a:lnSpc>
                        <a:spcBef>
                          <a:spcPts val="0"/>
                        </a:spcBef>
                        <a:spcAft>
                          <a:spcPts val="0"/>
                        </a:spcAft>
                        <a:buClr>
                          <a:srgbClr val="000000"/>
                        </a:buClr>
                        <a:buSzPts val="1800"/>
                        <a:buFont typeface="Arial"/>
                        <a:buNone/>
                      </a:pPr>
                      <a:r>
                        <a:rPr lang="en-US" sz="1800" b="0" i="0" u="none">
                          <a:solidFill>
                            <a:srgbClr val="000000"/>
                          </a:solidFill>
                          <a:latin typeface="Arial"/>
                          <a:ea typeface="Arial"/>
                          <a:cs typeface="Arial"/>
                          <a:sym typeface="Arial"/>
                        </a:rPr>
                        <a:t>World War 1 </a:t>
                      </a:r>
                      <a:endParaRPr/>
                    </a:p>
                    <a:p>
                      <a:pPr marL="0" marR="0" lvl="0" indent="0" algn="l" rtl="0">
                        <a:lnSpc>
                          <a:spcPct val="100000"/>
                        </a:lnSpc>
                        <a:spcBef>
                          <a:spcPts val="0"/>
                        </a:spcBef>
                        <a:spcAft>
                          <a:spcPts val="0"/>
                        </a:spcAft>
                        <a:buClr>
                          <a:srgbClr val="000000"/>
                        </a:buClr>
                        <a:buSzPts val="1800"/>
                        <a:buFont typeface="Arial"/>
                        <a:buNone/>
                      </a:pPr>
                      <a:endParaRPr/>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DCDDA"/>
                    </a:solidFill>
                  </a:tcPr>
                </a:tc>
                <a:tc>
                  <a:txBody>
                    <a:bodyPr/>
                    <a:lstStyle/>
                    <a:p>
                      <a:pPr marL="0" marR="0" lvl="0" indent="0" algn="l" rtl="0">
                        <a:lnSpc>
                          <a:spcPct val="100000"/>
                        </a:lnSpc>
                        <a:spcBef>
                          <a:spcPts val="0"/>
                        </a:spcBef>
                        <a:spcAft>
                          <a:spcPts val="0"/>
                        </a:spcAft>
                        <a:buClr>
                          <a:srgbClr val="000000"/>
                        </a:buClr>
                        <a:buSzPts val="1800"/>
                        <a:buFont typeface="Arial"/>
                        <a:buNone/>
                      </a:pPr>
                      <a:r>
                        <a:rPr lang="en-US" sz="1800" b="0" i="0" u="none">
                          <a:solidFill>
                            <a:srgbClr val="000000"/>
                          </a:solidFill>
                          <a:latin typeface="Arial"/>
                          <a:ea typeface="Arial"/>
                          <a:cs typeface="Arial"/>
                          <a:sym typeface="Arial"/>
                        </a:rPr>
                        <a:t>Ancient Egypt</a:t>
                      </a:r>
                      <a:endParaRPr/>
                    </a:p>
                    <a:p>
                      <a:pPr marL="0" marR="0" lvl="0" indent="0" algn="l" rtl="0">
                        <a:lnSpc>
                          <a:spcPct val="100000"/>
                        </a:lnSpc>
                        <a:spcBef>
                          <a:spcPts val="0"/>
                        </a:spcBef>
                        <a:spcAft>
                          <a:spcPts val="0"/>
                        </a:spcAft>
                        <a:buClr>
                          <a:srgbClr val="000000"/>
                        </a:buClr>
                        <a:buSzPts val="1800"/>
                        <a:buFont typeface="Arial"/>
                        <a:buNone/>
                      </a:pPr>
                      <a:endParaRPr/>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DCDDA"/>
                    </a:solidFill>
                  </a:tcPr>
                </a:tc>
                <a:tc>
                  <a:txBody>
                    <a:bodyPr/>
                    <a:lstStyle/>
                    <a:p>
                      <a:pPr marL="0" marR="0" lvl="0" indent="0" algn="l" rtl="0">
                        <a:lnSpc>
                          <a:spcPct val="100000"/>
                        </a:lnSpc>
                        <a:spcBef>
                          <a:spcPts val="0"/>
                        </a:spcBef>
                        <a:spcAft>
                          <a:spcPts val="0"/>
                        </a:spcAft>
                        <a:buClr>
                          <a:srgbClr val="000000"/>
                        </a:buClr>
                        <a:buSzPts val="1800"/>
                        <a:buFont typeface="Arial"/>
                        <a:buNone/>
                      </a:pPr>
                      <a:r>
                        <a:rPr lang="en-US" sz="1800" b="0" i="0" u="none">
                          <a:solidFill>
                            <a:srgbClr val="000000"/>
                          </a:solidFill>
                          <a:latin typeface="Arial"/>
                          <a:ea typeface="Arial"/>
                          <a:cs typeface="Arial"/>
                          <a:sym typeface="Arial"/>
                        </a:rPr>
                        <a:t>Ancient Greece</a:t>
                      </a:r>
                      <a:endParaRPr/>
                    </a:p>
                    <a:p>
                      <a:pPr marL="0" marR="0" lvl="0" indent="0" algn="l" rtl="0">
                        <a:lnSpc>
                          <a:spcPct val="100000"/>
                        </a:lnSpc>
                        <a:spcBef>
                          <a:spcPts val="0"/>
                        </a:spcBef>
                        <a:spcAft>
                          <a:spcPts val="0"/>
                        </a:spcAft>
                        <a:buClr>
                          <a:srgbClr val="000000"/>
                        </a:buClr>
                        <a:buSzPts val="1800"/>
                        <a:buFont typeface="Arial"/>
                        <a:buNone/>
                      </a:pPr>
                      <a:endParaRPr/>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DCDDA"/>
                    </a:solidFill>
                  </a:tcPr>
                </a:tc>
                <a:extLst>
                  <a:ext uri="{0D108BD9-81ED-4DB2-BD59-A6C34878D82A}">
                    <a16:rowId xmlns:a16="http://schemas.microsoft.com/office/drawing/2014/main" val="10001"/>
                  </a:ext>
                </a:extLst>
              </a:tr>
              <a:tr h="914400">
                <a:tc>
                  <a:txBody>
                    <a:bodyPr/>
                    <a:lstStyle/>
                    <a:p>
                      <a:pPr marL="0" marR="0" lvl="0" indent="0" algn="l" rtl="0">
                        <a:lnSpc>
                          <a:spcPct val="100000"/>
                        </a:lnSpc>
                        <a:spcBef>
                          <a:spcPts val="0"/>
                        </a:spcBef>
                        <a:spcAft>
                          <a:spcPts val="0"/>
                        </a:spcAft>
                        <a:buClr>
                          <a:srgbClr val="000000"/>
                        </a:buClr>
                        <a:buSzPts val="1800"/>
                        <a:buFont typeface="Arial"/>
                        <a:buNone/>
                      </a:pPr>
                      <a:r>
                        <a:rPr lang="en-US" sz="1800" b="0" i="0" u="none">
                          <a:solidFill>
                            <a:srgbClr val="000000"/>
                          </a:solidFill>
                          <a:latin typeface="Arial"/>
                          <a:ea typeface="Arial"/>
                          <a:cs typeface="Arial"/>
                          <a:sym typeface="Arial"/>
                        </a:rPr>
                        <a:t>Geography</a:t>
                      </a:r>
                      <a:endParaRPr/>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E8E8ED"/>
                    </a:solidFill>
                  </a:tcPr>
                </a:tc>
                <a:tc>
                  <a:txBody>
                    <a:bodyPr/>
                    <a:lstStyle/>
                    <a:p>
                      <a:pPr marL="0" marR="0" lvl="0" indent="0" algn="l" rtl="0">
                        <a:lnSpc>
                          <a:spcPct val="100000"/>
                        </a:lnSpc>
                        <a:spcBef>
                          <a:spcPts val="0"/>
                        </a:spcBef>
                        <a:spcAft>
                          <a:spcPts val="0"/>
                        </a:spcAft>
                        <a:buClr>
                          <a:srgbClr val="000000"/>
                        </a:buClr>
                        <a:buSzPts val="1800"/>
                        <a:buFont typeface="Arial"/>
                        <a:buNone/>
                      </a:pPr>
                      <a:r>
                        <a:rPr lang="en-US" sz="1800" b="0" i="0" u="none">
                          <a:solidFill>
                            <a:srgbClr val="000000"/>
                          </a:solidFill>
                          <a:latin typeface="Arial"/>
                          <a:ea typeface="Arial"/>
                          <a:cs typeface="Arial"/>
                          <a:sym typeface="Arial"/>
                        </a:rPr>
                        <a:t>Brazil</a:t>
                      </a:r>
                      <a:endParaRPr/>
                    </a:p>
                    <a:p>
                      <a:pPr marL="0" marR="0" lvl="0" indent="0" algn="l" rtl="0">
                        <a:lnSpc>
                          <a:spcPct val="100000"/>
                        </a:lnSpc>
                        <a:spcBef>
                          <a:spcPts val="0"/>
                        </a:spcBef>
                        <a:spcAft>
                          <a:spcPts val="0"/>
                        </a:spcAft>
                        <a:buClr>
                          <a:srgbClr val="000000"/>
                        </a:buClr>
                        <a:buSzPts val="1800"/>
                        <a:buFont typeface="Arial"/>
                        <a:buNone/>
                      </a:pPr>
                      <a:endParaRPr/>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E8E8ED"/>
                    </a:solidFill>
                  </a:tcPr>
                </a:tc>
                <a:tc>
                  <a:txBody>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E8E8ED"/>
                    </a:solidFill>
                  </a:tcPr>
                </a:tc>
                <a:tc>
                  <a:txBody>
                    <a:bodyPr/>
                    <a:lstStyle/>
                    <a:p>
                      <a:pPr marL="0" marR="0" lvl="0" indent="0" algn="l" rtl="0">
                        <a:lnSpc>
                          <a:spcPct val="100000"/>
                        </a:lnSpc>
                        <a:spcBef>
                          <a:spcPts val="0"/>
                        </a:spcBef>
                        <a:spcAft>
                          <a:spcPts val="0"/>
                        </a:spcAft>
                        <a:buClr>
                          <a:srgbClr val="000000"/>
                        </a:buClr>
                        <a:buSzPts val="1800"/>
                        <a:buFont typeface="Arial"/>
                        <a:buNone/>
                      </a:pPr>
                      <a:r>
                        <a:rPr lang="en-US" sz="1800" b="0" i="0" u="none">
                          <a:solidFill>
                            <a:srgbClr val="000000"/>
                          </a:solidFill>
                          <a:latin typeface="Arial"/>
                          <a:ea typeface="Arial"/>
                          <a:cs typeface="Arial"/>
                          <a:sym typeface="Arial"/>
                        </a:rPr>
                        <a:t>Greece</a:t>
                      </a:r>
                      <a:endParaRPr/>
                    </a:p>
                    <a:p>
                      <a:pPr marL="0" marR="0" lvl="0" indent="0" algn="l" rtl="0">
                        <a:lnSpc>
                          <a:spcPct val="100000"/>
                        </a:lnSpc>
                        <a:spcBef>
                          <a:spcPts val="0"/>
                        </a:spcBef>
                        <a:spcAft>
                          <a:spcPts val="0"/>
                        </a:spcAft>
                        <a:buClr>
                          <a:srgbClr val="000000"/>
                        </a:buClr>
                        <a:buSzPts val="1800"/>
                        <a:buFont typeface="Arial"/>
                        <a:buNone/>
                      </a:pPr>
                      <a:endParaRPr/>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E8E8ED"/>
                    </a:solidFill>
                  </a:tcPr>
                </a:tc>
                <a:extLst>
                  <a:ext uri="{0D108BD9-81ED-4DB2-BD59-A6C34878D82A}">
                    <a16:rowId xmlns:a16="http://schemas.microsoft.com/office/drawing/2014/main" val="10002"/>
                  </a:ext>
                </a:extLst>
              </a:tr>
              <a:tr h="1736725">
                <a:tc>
                  <a:txBody>
                    <a:bodyPr/>
                    <a:lstStyle/>
                    <a:p>
                      <a:pPr marL="0" marR="0" lvl="0" indent="0" algn="l" rtl="0">
                        <a:lnSpc>
                          <a:spcPct val="100000"/>
                        </a:lnSpc>
                        <a:spcBef>
                          <a:spcPts val="0"/>
                        </a:spcBef>
                        <a:spcAft>
                          <a:spcPts val="0"/>
                        </a:spcAft>
                        <a:buClr>
                          <a:srgbClr val="000000"/>
                        </a:buClr>
                        <a:buSzPts val="1800"/>
                        <a:buFont typeface="Arial"/>
                        <a:buNone/>
                      </a:pPr>
                      <a:r>
                        <a:rPr lang="en-US" sz="1800" b="0" i="0" u="none">
                          <a:solidFill>
                            <a:srgbClr val="000000"/>
                          </a:solidFill>
                          <a:latin typeface="Arial"/>
                          <a:ea typeface="Arial"/>
                          <a:cs typeface="Arial"/>
                          <a:sym typeface="Arial"/>
                        </a:rPr>
                        <a:t>Science</a:t>
                      </a:r>
                      <a:endParaRPr/>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DCDDA"/>
                    </a:solidFill>
                  </a:tcPr>
                </a:tc>
                <a:tc>
                  <a:txBody>
                    <a:bodyPr/>
                    <a:lstStyle/>
                    <a:p>
                      <a:pPr marL="0" marR="0" lvl="0" indent="0" algn="l" rtl="0">
                        <a:lnSpc>
                          <a:spcPct val="100000"/>
                        </a:lnSpc>
                        <a:spcBef>
                          <a:spcPts val="0"/>
                        </a:spcBef>
                        <a:spcAft>
                          <a:spcPts val="0"/>
                        </a:spcAft>
                        <a:buClr>
                          <a:srgbClr val="000000"/>
                        </a:buClr>
                        <a:buSzPts val="1800"/>
                        <a:buFont typeface="Arial"/>
                        <a:buNone/>
                      </a:pPr>
                      <a:r>
                        <a:rPr lang="en-US" sz="1800" b="0" i="0" u="none">
                          <a:solidFill>
                            <a:srgbClr val="000000"/>
                          </a:solidFill>
                          <a:latin typeface="Arial"/>
                          <a:ea typeface="Arial"/>
                          <a:cs typeface="Arial"/>
                          <a:sym typeface="Arial"/>
                        </a:rPr>
                        <a:t>Earth and Space</a:t>
                      </a:r>
                      <a:endParaRPr/>
                    </a:p>
                    <a:p>
                      <a:pPr marL="0" marR="0" lvl="0" indent="0" algn="l" rtl="0">
                        <a:lnSpc>
                          <a:spcPct val="100000"/>
                        </a:lnSpc>
                        <a:spcBef>
                          <a:spcPts val="0"/>
                        </a:spcBef>
                        <a:spcAft>
                          <a:spcPts val="0"/>
                        </a:spcAft>
                        <a:buClr>
                          <a:srgbClr val="000000"/>
                        </a:buClr>
                        <a:buSzPts val="1800"/>
                        <a:buFont typeface="Arial"/>
                        <a:buNone/>
                      </a:pPr>
                      <a:r>
                        <a:rPr lang="en-US" sz="1800" b="0" i="0" u="none">
                          <a:solidFill>
                            <a:srgbClr val="000000"/>
                          </a:solidFill>
                          <a:latin typeface="Arial"/>
                          <a:ea typeface="Arial"/>
                          <a:cs typeface="Arial"/>
                          <a:sym typeface="Arial"/>
                        </a:rPr>
                        <a:t>Forces</a:t>
                      </a:r>
                      <a:endParaRPr/>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DCDDA"/>
                    </a:solidFill>
                  </a:tcPr>
                </a:tc>
                <a:tc>
                  <a:txBody>
                    <a:bodyPr/>
                    <a:lstStyle/>
                    <a:p>
                      <a:pPr marL="0" marR="0" lvl="0" indent="0" algn="l" rtl="0">
                        <a:lnSpc>
                          <a:spcPct val="100000"/>
                        </a:lnSpc>
                        <a:spcBef>
                          <a:spcPts val="0"/>
                        </a:spcBef>
                        <a:spcAft>
                          <a:spcPts val="0"/>
                        </a:spcAft>
                        <a:buClr>
                          <a:srgbClr val="000000"/>
                        </a:buClr>
                        <a:buSzPts val="1800"/>
                        <a:buFont typeface="Arial"/>
                        <a:buNone/>
                      </a:pPr>
                      <a:r>
                        <a:rPr lang="en-US" sz="1800" b="0" i="0" u="none">
                          <a:solidFill>
                            <a:srgbClr val="000000"/>
                          </a:solidFill>
                          <a:latin typeface="Arial"/>
                          <a:ea typeface="Arial"/>
                          <a:cs typeface="Arial"/>
                          <a:sym typeface="Arial"/>
                        </a:rPr>
                        <a:t>Properties and changes of materials</a:t>
                      </a:r>
                      <a:endParaRPr/>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DCDDA"/>
                    </a:solidFill>
                  </a:tcPr>
                </a:tc>
                <a:tc>
                  <a:txBody>
                    <a:bodyPr/>
                    <a:lstStyle/>
                    <a:p>
                      <a:pPr marL="0" marR="0" lvl="0" indent="0" algn="l" rtl="0">
                        <a:lnSpc>
                          <a:spcPct val="100000"/>
                        </a:lnSpc>
                        <a:spcBef>
                          <a:spcPts val="0"/>
                        </a:spcBef>
                        <a:spcAft>
                          <a:spcPts val="0"/>
                        </a:spcAft>
                        <a:buClr>
                          <a:srgbClr val="000000"/>
                        </a:buClr>
                        <a:buSzPts val="1800"/>
                        <a:buFont typeface="Arial"/>
                        <a:buNone/>
                      </a:pPr>
                      <a:r>
                        <a:rPr lang="en-US" sz="1800" b="0" i="0" u="none">
                          <a:solidFill>
                            <a:srgbClr val="000000"/>
                          </a:solidFill>
                          <a:latin typeface="Arial"/>
                          <a:ea typeface="Arial"/>
                          <a:cs typeface="Arial"/>
                          <a:sym typeface="Arial"/>
                        </a:rPr>
                        <a:t>All living things and their habitats</a:t>
                      </a:r>
                      <a:endParaRPr/>
                    </a:p>
                    <a:p>
                      <a:pPr marL="0" marR="0" lvl="0" indent="0" algn="l" rtl="0">
                        <a:lnSpc>
                          <a:spcPct val="100000"/>
                        </a:lnSpc>
                        <a:spcBef>
                          <a:spcPts val="0"/>
                        </a:spcBef>
                        <a:spcAft>
                          <a:spcPts val="0"/>
                        </a:spcAft>
                        <a:buClr>
                          <a:srgbClr val="000000"/>
                        </a:buClr>
                        <a:buSzPts val="1800"/>
                        <a:buFont typeface="Arial"/>
                        <a:buNone/>
                      </a:pPr>
                      <a:r>
                        <a:rPr lang="en-US" sz="1800" b="0" i="0" u="none">
                          <a:solidFill>
                            <a:srgbClr val="000000"/>
                          </a:solidFill>
                          <a:latin typeface="Arial"/>
                          <a:ea typeface="Arial"/>
                          <a:cs typeface="Arial"/>
                          <a:sym typeface="Arial"/>
                        </a:rPr>
                        <a:t>Animals including humans</a:t>
                      </a:r>
                      <a:endParaRPr/>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DCDDA"/>
                    </a:solidFill>
                  </a:tcPr>
                </a:tc>
                <a:extLst>
                  <a:ext uri="{0D108BD9-81ED-4DB2-BD59-A6C34878D82A}">
                    <a16:rowId xmlns:a16="http://schemas.microsoft.com/office/drawing/2014/main" val="10003"/>
                  </a:ext>
                </a:extLst>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Google Shape;148;p25"/>
          <p:cNvSpPr txBox="1"/>
          <p:nvPr/>
        </p:nvSpPr>
        <p:spPr>
          <a:xfrm>
            <a:off x="539750" y="908050"/>
            <a:ext cx="8424862" cy="471011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lt1"/>
              </a:buClr>
              <a:buSzPts val="2000"/>
              <a:buFont typeface="Arial"/>
              <a:buNone/>
            </a:pPr>
            <a:r>
              <a:rPr lang="en-US" sz="2000" b="0" i="0" u="none">
                <a:solidFill>
                  <a:schemeClr val="lt1"/>
                </a:solidFill>
                <a:latin typeface="Arial"/>
                <a:ea typeface="Arial"/>
                <a:cs typeface="Arial"/>
                <a:sym typeface="Arial"/>
              </a:rPr>
              <a:t>In order to help our children ‘</a:t>
            </a:r>
            <a:r>
              <a:rPr lang="en-US" sz="2000">
                <a:solidFill>
                  <a:schemeClr val="lt1"/>
                </a:solidFill>
              </a:rPr>
              <a:t>progress</a:t>
            </a:r>
            <a:r>
              <a:rPr lang="en-US" sz="2000" b="0" i="0" u="none">
                <a:solidFill>
                  <a:schemeClr val="lt1"/>
                </a:solidFill>
                <a:latin typeface="Arial"/>
                <a:ea typeface="Arial"/>
                <a:cs typeface="Arial"/>
                <a:sym typeface="Arial"/>
              </a:rPr>
              <a:t>’, pupils will be reminded of our high expectations from the outset. In key stage</a:t>
            </a:r>
            <a:r>
              <a:rPr lang="en-US" sz="2000">
                <a:solidFill>
                  <a:schemeClr val="lt1"/>
                </a:solidFill>
              </a:rPr>
              <a:t> </a:t>
            </a:r>
            <a:r>
              <a:rPr lang="en-US" sz="2000" b="0" i="0" u="none">
                <a:solidFill>
                  <a:schemeClr val="lt1"/>
                </a:solidFill>
                <a:latin typeface="Arial"/>
                <a:ea typeface="Arial"/>
                <a:cs typeface="Arial"/>
                <a:sym typeface="Arial"/>
              </a:rPr>
              <a:t>2, we will be prioritising identifying gaps and re-establishing good progress in the basic skills (phonics and reading, increasing vocabulary, writing and mathematics), identifying opportunities across the curriculum so they read widely, and developing their knowledge and vocabulary. </a:t>
            </a:r>
            <a:endParaRPr/>
          </a:p>
          <a:p>
            <a:pPr marL="0" marR="0" lvl="0" indent="0" algn="l" rtl="0">
              <a:lnSpc>
                <a:spcPct val="100000"/>
              </a:lnSpc>
              <a:spcBef>
                <a:spcPts val="0"/>
              </a:spcBef>
              <a:spcAft>
                <a:spcPts val="0"/>
              </a:spcAft>
              <a:buClr>
                <a:schemeClr val="lt1"/>
              </a:buClr>
              <a:buSzPts val="2000"/>
              <a:buFont typeface="Arial"/>
              <a:buNone/>
            </a:pPr>
            <a:endParaRPr/>
          </a:p>
          <a:p>
            <a:pPr marL="0" marR="0" lvl="0" indent="0" algn="l" rtl="0">
              <a:lnSpc>
                <a:spcPct val="100000"/>
              </a:lnSpc>
              <a:spcBef>
                <a:spcPts val="0"/>
              </a:spcBef>
              <a:spcAft>
                <a:spcPts val="0"/>
              </a:spcAft>
              <a:buClr>
                <a:schemeClr val="dk1"/>
              </a:buClr>
              <a:buSzPts val="2000"/>
              <a:buFont typeface="Arial"/>
              <a:buNone/>
            </a:pPr>
            <a:endParaRPr sz="2000" b="0" i="0" u="none">
              <a:solidFill>
                <a:schemeClr val="lt1"/>
              </a:solidFill>
              <a:latin typeface="Arial"/>
              <a:ea typeface="Arial"/>
              <a:cs typeface="Arial"/>
              <a:sym typeface="Arial"/>
            </a:endParaRPr>
          </a:p>
          <a:p>
            <a:pPr marL="0" marR="0" lvl="0" indent="0" algn="l" rtl="0">
              <a:lnSpc>
                <a:spcPct val="100000"/>
              </a:lnSpc>
              <a:spcBef>
                <a:spcPts val="0"/>
              </a:spcBef>
              <a:spcAft>
                <a:spcPts val="0"/>
              </a:spcAft>
              <a:buClr>
                <a:schemeClr val="lt1"/>
              </a:buClr>
              <a:buSzPts val="2000"/>
              <a:buFont typeface="Arial"/>
              <a:buNone/>
            </a:pPr>
            <a:r>
              <a:rPr lang="en-US" sz="2000" b="0" i="0" u="none">
                <a:solidFill>
                  <a:schemeClr val="lt1"/>
                </a:solidFill>
                <a:latin typeface="Arial"/>
                <a:ea typeface="Arial"/>
                <a:cs typeface="Arial"/>
                <a:sym typeface="Arial"/>
              </a:rPr>
              <a:t>Our curriculum will remain broad, so that the majority of pupils are taught a full range of subjects over the year</a:t>
            </a:r>
            <a:r>
              <a:rPr lang="en-US" sz="2000">
                <a:solidFill>
                  <a:schemeClr val="lt1"/>
                </a:solidFill>
              </a:rPr>
              <a:t>. </a:t>
            </a:r>
            <a:endParaRPr sz="2000">
              <a:solidFill>
                <a:schemeClr val="lt1"/>
              </a:solidFill>
            </a:endParaRPr>
          </a:p>
          <a:p>
            <a:pPr marL="0" marR="0" lvl="0" indent="0" algn="l" rtl="0">
              <a:lnSpc>
                <a:spcPct val="100000"/>
              </a:lnSpc>
              <a:spcBef>
                <a:spcPts val="0"/>
              </a:spcBef>
              <a:spcAft>
                <a:spcPts val="0"/>
              </a:spcAft>
              <a:buClr>
                <a:schemeClr val="lt1"/>
              </a:buClr>
              <a:buSzPts val="2000"/>
              <a:buFont typeface="Arial"/>
              <a:buNone/>
            </a:pPr>
            <a:endParaRPr sz="2000">
              <a:solidFill>
                <a:schemeClr val="lt1"/>
              </a:solidFill>
            </a:endParaRPr>
          </a:p>
          <a:p>
            <a:pPr marL="0" marR="0" lvl="0" indent="0" algn="l" rtl="0">
              <a:lnSpc>
                <a:spcPct val="100000"/>
              </a:lnSpc>
              <a:spcBef>
                <a:spcPts val="0"/>
              </a:spcBef>
              <a:spcAft>
                <a:spcPts val="0"/>
              </a:spcAft>
              <a:buClr>
                <a:schemeClr val="lt1"/>
              </a:buClr>
              <a:buSzPts val="2000"/>
              <a:buFont typeface="Arial"/>
              <a:buNone/>
            </a:pPr>
            <a:r>
              <a:rPr lang="en-US" sz="2000">
                <a:solidFill>
                  <a:schemeClr val="lt1"/>
                </a:solidFill>
              </a:rPr>
              <a:t>With a tight curriculum in year 5, we rely on home support for reading, times tables practise.</a:t>
            </a:r>
            <a:endParaRPr sz="2000">
              <a:solidFill>
                <a:schemeClr val="lt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Google Shape;153;p26"/>
          <p:cNvSpPr txBox="1"/>
          <p:nvPr/>
        </p:nvSpPr>
        <p:spPr>
          <a:xfrm>
            <a:off x="267900" y="267900"/>
            <a:ext cx="8572500" cy="64026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lt1"/>
              </a:buClr>
              <a:buSzPts val="2000"/>
              <a:buFont typeface="Arial"/>
              <a:buNone/>
            </a:pPr>
            <a:r>
              <a:rPr lang="en-US" sz="2000" b="1" i="0" u="sng">
                <a:solidFill>
                  <a:schemeClr val="lt1"/>
                </a:solidFill>
                <a:latin typeface="Arial"/>
                <a:ea typeface="Arial"/>
                <a:cs typeface="Arial"/>
                <a:sym typeface="Arial"/>
              </a:rPr>
              <a:t>Homework</a:t>
            </a:r>
            <a:endParaRPr/>
          </a:p>
          <a:p>
            <a:pPr marL="0" marR="0" lvl="0" indent="-127000" algn="l" rtl="0">
              <a:lnSpc>
                <a:spcPct val="100000"/>
              </a:lnSpc>
              <a:spcBef>
                <a:spcPts val="0"/>
              </a:spcBef>
              <a:spcAft>
                <a:spcPts val="0"/>
              </a:spcAft>
              <a:buClr>
                <a:schemeClr val="lt1"/>
              </a:buClr>
              <a:buSzPts val="2000"/>
              <a:buFont typeface="Arial"/>
              <a:buChar char="•"/>
            </a:pPr>
            <a:r>
              <a:rPr lang="en-US" sz="2000">
                <a:solidFill>
                  <a:schemeClr val="lt1"/>
                </a:solidFill>
              </a:rPr>
              <a:t> </a:t>
            </a:r>
            <a:r>
              <a:rPr lang="en-US" sz="2000" b="0" i="0" u="none">
                <a:solidFill>
                  <a:schemeClr val="lt1"/>
                </a:solidFill>
                <a:latin typeface="Arial"/>
                <a:ea typeface="Arial"/>
                <a:cs typeface="Arial"/>
                <a:sym typeface="Arial"/>
              </a:rPr>
              <a:t>Children are expected to read their reading book every day. </a:t>
            </a:r>
            <a:r>
              <a:rPr lang="en-US" sz="2000">
                <a:solidFill>
                  <a:schemeClr val="lt1"/>
                </a:solidFill>
              </a:rPr>
              <a:t>In Y5, emphasis on reading comprehension rather than word reading.</a:t>
            </a:r>
            <a:endParaRPr sz="2000">
              <a:solidFill>
                <a:schemeClr val="lt1"/>
              </a:solidFill>
            </a:endParaRPr>
          </a:p>
          <a:p>
            <a:pPr marL="914400" marR="0" lvl="1" indent="-355600" algn="l" rtl="0">
              <a:lnSpc>
                <a:spcPct val="100000"/>
              </a:lnSpc>
              <a:spcBef>
                <a:spcPts val="0"/>
              </a:spcBef>
              <a:spcAft>
                <a:spcPts val="0"/>
              </a:spcAft>
              <a:buClr>
                <a:schemeClr val="lt1"/>
              </a:buClr>
              <a:buSzPts val="2000"/>
              <a:buFont typeface="Arial"/>
              <a:buChar char="○"/>
            </a:pPr>
            <a:r>
              <a:rPr lang="en-US" sz="2000" b="0" i="0" u="none">
                <a:solidFill>
                  <a:schemeClr val="lt1"/>
                </a:solidFill>
                <a:latin typeface="Arial"/>
                <a:ea typeface="Arial"/>
                <a:cs typeface="Arial"/>
                <a:sym typeface="Arial"/>
              </a:rPr>
              <a:t>We have Springwell Reads </a:t>
            </a:r>
            <a:r>
              <a:rPr lang="en-US" sz="2000">
                <a:solidFill>
                  <a:schemeClr val="lt1"/>
                </a:solidFill>
              </a:rPr>
              <a:t>loyalty points. 1 point is awarded for reading 5 days in a week. Children who fill their card will get a prize.</a:t>
            </a:r>
            <a:endParaRPr/>
          </a:p>
          <a:p>
            <a:pPr marL="0" marR="0" lvl="0" indent="0" algn="l" rtl="0">
              <a:lnSpc>
                <a:spcPct val="100000"/>
              </a:lnSpc>
              <a:spcBef>
                <a:spcPts val="0"/>
              </a:spcBef>
              <a:spcAft>
                <a:spcPts val="0"/>
              </a:spcAft>
              <a:buClr>
                <a:schemeClr val="dk1"/>
              </a:buClr>
              <a:buSzPts val="2000"/>
              <a:buFont typeface="Arial"/>
              <a:buNone/>
            </a:pPr>
            <a:endParaRPr sz="2000" b="0" i="0" u="none">
              <a:solidFill>
                <a:schemeClr val="lt1"/>
              </a:solidFill>
              <a:latin typeface="Arial"/>
              <a:ea typeface="Arial"/>
              <a:cs typeface="Arial"/>
              <a:sym typeface="Arial"/>
            </a:endParaRPr>
          </a:p>
          <a:p>
            <a:pPr marL="0" marR="0" lvl="0" indent="-127000" algn="l" rtl="0">
              <a:lnSpc>
                <a:spcPct val="100000"/>
              </a:lnSpc>
              <a:spcBef>
                <a:spcPts val="0"/>
              </a:spcBef>
              <a:spcAft>
                <a:spcPts val="0"/>
              </a:spcAft>
              <a:buClr>
                <a:schemeClr val="lt1"/>
              </a:buClr>
              <a:buSzPts val="2000"/>
              <a:buFont typeface="Arial"/>
              <a:buChar char="•"/>
            </a:pPr>
            <a:r>
              <a:rPr lang="en-US" sz="2000">
                <a:solidFill>
                  <a:schemeClr val="lt1"/>
                </a:solidFill>
              </a:rPr>
              <a:t> There will be weekly spelling tests - every Tuesday. </a:t>
            </a:r>
            <a:endParaRPr sz="2000">
              <a:solidFill>
                <a:schemeClr val="lt1"/>
              </a:solidFill>
            </a:endParaRPr>
          </a:p>
          <a:p>
            <a:pPr marL="0" marR="0" lvl="0" indent="0" algn="l" rtl="0">
              <a:lnSpc>
                <a:spcPct val="100000"/>
              </a:lnSpc>
              <a:spcBef>
                <a:spcPts val="0"/>
              </a:spcBef>
              <a:spcAft>
                <a:spcPts val="0"/>
              </a:spcAft>
              <a:buNone/>
            </a:pPr>
            <a:endParaRPr sz="2000">
              <a:solidFill>
                <a:schemeClr val="lt1"/>
              </a:solidFill>
            </a:endParaRPr>
          </a:p>
          <a:p>
            <a:pPr marL="0" marR="0" lvl="0" indent="-127000" algn="l" rtl="0">
              <a:lnSpc>
                <a:spcPct val="100000"/>
              </a:lnSpc>
              <a:spcBef>
                <a:spcPts val="0"/>
              </a:spcBef>
              <a:spcAft>
                <a:spcPts val="0"/>
              </a:spcAft>
              <a:buClr>
                <a:schemeClr val="lt1"/>
              </a:buClr>
              <a:buSzPts val="2000"/>
              <a:buFont typeface="Arial"/>
              <a:buChar char="•"/>
            </a:pPr>
            <a:r>
              <a:rPr lang="en-US" sz="2000">
                <a:solidFill>
                  <a:schemeClr val="lt1"/>
                </a:solidFill>
              </a:rPr>
              <a:t> There will also be a number facts test - every Friday.</a:t>
            </a:r>
            <a:endParaRPr sz="2000">
              <a:solidFill>
                <a:schemeClr val="lt1"/>
              </a:solidFill>
            </a:endParaRPr>
          </a:p>
          <a:p>
            <a:pPr marL="0" marR="0" lvl="0" indent="0" algn="l" rtl="0">
              <a:lnSpc>
                <a:spcPct val="100000"/>
              </a:lnSpc>
              <a:spcBef>
                <a:spcPts val="0"/>
              </a:spcBef>
              <a:spcAft>
                <a:spcPts val="0"/>
              </a:spcAft>
              <a:buNone/>
            </a:pPr>
            <a:endParaRPr sz="2000">
              <a:solidFill>
                <a:schemeClr val="lt1"/>
              </a:solidFill>
            </a:endParaRPr>
          </a:p>
          <a:p>
            <a:pPr marL="0" marR="0" lvl="0" indent="-127000" algn="l" rtl="0">
              <a:lnSpc>
                <a:spcPct val="100000"/>
              </a:lnSpc>
              <a:spcBef>
                <a:spcPts val="0"/>
              </a:spcBef>
              <a:spcAft>
                <a:spcPts val="0"/>
              </a:spcAft>
              <a:buClr>
                <a:schemeClr val="lt1"/>
              </a:buClr>
              <a:buSzPts val="2000"/>
              <a:buFont typeface="Arial"/>
              <a:buChar char="•"/>
            </a:pPr>
            <a:r>
              <a:rPr lang="en-US" sz="2000">
                <a:solidFill>
                  <a:schemeClr val="lt1"/>
                </a:solidFill>
              </a:rPr>
              <a:t> In their homework books, there are</a:t>
            </a:r>
            <a:r>
              <a:rPr lang="en-US" sz="2000" b="0" i="0" u="none">
                <a:solidFill>
                  <a:schemeClr val="lt1"/>
                </a:solidFill>
                <a:latin typeface="Arial"/>
                <a:ea typeface="Arial"/>
                <a:cs typeface="Arial"/>
                <a:sym typeface="Arial"/>
              </a:rPr>
              <a:t> knowledge organisers to help </a:t>
            </a:r>
            <a:r>
              <a:rPr lang="en-US" sz="2000">
                <a:solidFill>
                  <a:schemeClr val="lt1"/>
                </a:solidFill>
              </a:rPr>
              <a:t>children</a:t>
            </a:r>
            <a:r>
              <a:rPr lang="en-US" sz="2000" b="0" i="0" u="none">
                <a:solidFill>
                  <a:schemeClr val="lt1"/>
                </a:solidFill>
                <a:latin typeface="Arial"/>
                <a:ea typeface="Arial"/>
                <a:cs typeface="Arial"/>
                <a:sym typeface="Arial"/>
              </a:rPr>
              <a:t> develop their understanding of the geography/history and science topic they are studying.</a:t>
            </a:r>
            <a:endParaRPr/>
          </a:p>
          <a:p>
            <a:pPr marL="0" marR="0" lvl="0" indent="0" algn="l" rtl="0">
              <a:lnSpc>
                <a:spcPct val="100000"/>
              </a:lnSpc>
              <a:spcBef>
                <a:spcPts val="0"/>
              </a:spcBef>
              <a:spcAft>
                <a:spcPts val="0"/>
              </a:spcAft>
              <a:buClr>
                <a:schemeClr val="dk1"/>
              </a:buClr>
              <a:buSzPts val="2000"/>
              <a:buFont typeface="Arial"/>
              <a:buNone/>
            </a:pPr>
            <a:endParaRPr sz="2000" b="0" i="0" u="none">
              <a:solidFill>
                <a:schemeClr val="lt1"/>
              </a:solidFill>
              <a:latin typeface="Arial"/>
              <a:ea typeface="Arial"/>
              <a:cs typeface="Arial"/>
              <a:sym typeface="Arial"/>
            </a:endParaRPr>
          </a:p>
          <a:p>
            <a:pPr marL="0" marR="0" lvl="0" indent="-127000" algn="l" rtl="0">
              <a:lnSpc>
                <a:spcPct val="100000"/>
              </a:lnSpc>
              <a:spcBef>
                <a:spcPts val="0"/>
              </a:spcBef>
              <a:spcAft>
                <a:spcPts val="0"/>
              </a:spcAft>
              <a:buClr>
                <a:schemeClr val="lt1"/>
              </a:buClr>
              <a:buSzPts val="2000"/>
              <a:buFont typeface="Arial"/>
              <a:buChar char="•"/>
            </a:pPr>
            <a:r>
              <a:rPr lang="en-US" sz="2000">
                <a:solidFill>
                  <a:schemeClr val="lt1"/>
                </a:solidFill>
              </a:rPr>
              <a:t> </a:t>
            </a:r>
            <a:r>
              <a:rPr lang="en-US" sz="2000" b="0" i="0" u="none">
                <a:solidFill>
                  <a:schemeClr val="lt1"/>
                </a:solidFill>
                <a:latin typeface="Arial"/>
                <a:ea typeface="Arial"/>
                <a:cs typeface="Arial"/>
                <a:sym typeface="Arial"/>
              </a:rPr>
              <a:t>We may also send some ‘catch up’ activities if necessary</a:t>
            </a:r>
            <a:r>
              <a:rPr lang="en-US" sz="2000">
                <a:solidFill>
                  <a:schemeClr val="lt1"/>
                </a:solidFill>
              </a:rPr>
              <a:t> - such as handwriting, times tables, etc.</a:t>
            </a:r>
            <a:endParaRPr sz="2000">
              <a:solidFill>
                <a:schemeClr val="lt1"/>
              </a:solidFill>
            </a:endParaRPr>
          </a:p>
          <a:p>
            <a:pPr marL="0" marR="0" lvl="0" indent="0" algn="l" rtl="0">
              <a:lnSpc>
                <a:spcPct val="100000"/>
              </a:lnSpc>
              <a:spcBef>
                <a:spcPts val="0"/>
              </a:spcBef>
              <a:spcAft>
                <a:spcPts val="0"/>
              </a:spcAft>
              <a:buNone/>
            </a:pPr>
            <a:endParaRPr sz="2000">
              <a:solidFill>
                <a:schemeClr val="lt1"/>
              </a:solidFill>
            </a:endParaRPr>
          </a:p>
          <a:p>
            <a:pPr marL="0" marR="0" lvl="0" indent="0" algn="l" rtl="0">
              <a:lnSpc>
                <a:spcPct val="100000"/>
              </a:lnSpc>
              <a:spcBef>
                <a:spcPts val="0"/>
              </a:spcBef>
              <a:spcAft>
                <a:spcPts val="0"/>
              </a:spcAft>
              <a:buNone/>
            </a:pPr>
            <a:endParaRPr sz="2000">
              <a:solidFill>
                <a:schemeClr val="lt1"/>
              </a:solidFill>
            </a:endParaRPr>
          </a:p>
          <a:p>
            <a:pPr marL="0" marR="0" lvl="0" indent="0" algn="l" rtl="0">
              <a:lnSpc>
                <a:spcPct val="100000"/>
              </a:lnSpc>
              <a:spcBef>
                <a:spcPts val="0"/>
              </a:spcBef>
              <a:spcAft>
                <a:spcPts val="0"/>
              </a:spcAft>
              <a:buNone/>
            </a:pPr>
            <a:r>
              <a:rPr lang="en-US" sz="2000">
                <a:solidFill>
                  <a:schemeClr val="lt1"/>
                </a:solidFill>
              </a:rPr>
              <a:t>CHILDREN SHOULD BRING THEIR HOMEWORK BOOK TO SCHOOL EACH WEEK.</a:t>
            </a:r>
            <a:endParaRPr sz="2000">
              <a:solidFill>
                <a:schemeClr val="lt1"/>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31"/>
          <p:cNvSpPr txBox="1"/>
          <p:nvPr/>
        </p:nvSpPr>
        <p:spPr>
          <a:xfrm>
            <a:off x="250825" y="260350"/>
            <a:ext cx="8281987" cy="6057900"/>
          </a:xfrm>
          <a:prstGeom prst="rect">
            <a:avLst/>
          </a:prstGeom>
          <a:noFill/>
          <a:ln>
            <a:noFill/>
          </a:ln>
        </p:spPr>
        <p:txBody>
          <a:bodyPr spcFirstLastPara="1" wrap="square" lIns="91425" tIns="45700" rIns="91425" bIns="45700" anchor="t" anchorCtr="0">
            <a:noAutofit/>
          </a:bodyPr>
          <a:lstStyle/>
          <a:p>
            <a:pPr marL="0" marR="0" lvl="0" indent="0" algn="just" rtl="0">
              <a:lnSpc>
                <a:spcPct val="107000"/>
              </a:lnSpc>
              <a:spcBef>
                <a:spcPts val="0"/>
              </a:spcBef>
              <a:spcAft>
                <a:spcPts val="0"/>
              </a:spcAft>
              <a:buClr>
                <a:schemeClr val="dk1"/>
              </a:buClr>
              <a:buSzPts val="2000"/>
              <a:buFont typeface="Arial"/>
              <a:buNone/>
            </a:pPr>
            <a:endParaRPr sz="2000" b="0" i="0" u="none" dirty="0">
              <a:solidFill>
                <a:schemeClr val="lt1"/>
              </a:solidFill>
              <a:latin typeface="Arial"/>
              <a:ea typeface="Arial"/>
              <a:cs typeface="Arial"/>
              <a:sym typeface="Arial"/>
            </a:endParaRPr>
          </a:p>
          <a:p>
            <a:pPr marL="0" marR="0" lvl="0" indent="0" algn="just" rtl="0">
              <a:lnSpc>
                <a:spcPct val="107000"/>
              </a:lnSpc>
              <a:spcBef>
                <a:spcPts val="800"/>
              </a:spcBef>
              <a:spcAft>
                <a:spcPts val="0"/>
              </a:spcAft>
              <a:buClr>
                <a:schemeClr val="lt1"/>
              </a:buClr>
              <a:buSzPts val="2000"/>
              <a:buFont typeface="Arial"/>
              <a:buNone/>
            </a:pPr>
            <a:r>
              <a:rPr lang="en-US" sz="2000" b="1" i="0" u="sng" dirty="0">
                <a:solidFill>
                  <a:schemeClr val="lt1"/>
                </a:solidFill>
                <a:latin typeface="Arial"/>
                <a:ea typeface="Arial"/>
                <a:cs typeface="Arial"/>
                <a:sym typeface="Arial"/>
              </a:rPr>
              <a:t>Assessment</a:t>
            </a:r>
            <a:r>
              <a:rPr lang="en-US" sz="2000" b="0" i="0" u="none" dirty="0">
                <a:solidFill>
                  <a:schemeClr val="lt1"/>
                </a:solidFill>
                <a:latin typeface="Arial"/>
                <a:ea typeface="Arial"/>
                <a:cs typeface="Arial"/>
                <a:sym typeface="Arial"/>
              </a:rPr>
              <a:t> </a:t>
            </a:r>
            <a:endParaRPr dirty="0"/>
          </a:p>
          <a:p>
            <a:pPr marL="0" marR="0" lvl="0" indent="0" algn="just" rtl="0">
              <a:lnSpc>
                <a:spcPct val="107000"/>
              </a:lnSpc>
              <a:spcBef>
                <a:spcPts val="800"/>
              </a:spcBef>
              <a:spcAft>
                <a:spcPts val="0"/>
              </a:spcAft>
              <a:buClr>
                <a:schemeClr val="lt1"/>
              </a:buClr>
              <a:buSzPts val="2000"/>
              <a:buFont typeface="Arial"/>
              <a:buNone/>
            </a:pPr>
            <a:r>
              <a:rPr lang="en-US" sz="2000" b="0" i="0" u="none" dirty="0">
                <a:solidFill>
                  <a:schemeClr val="lt1"/>
                </a:solidFill>
                <a:latin typeface="Arial"/>
                <a:ea typeface="Arial"/>
                <a:cs typeface="Arial"/>
                <a:sym typeface="Arial"/>
              </a:rPr>
              <a:t>All statutory assessments will take place in the academic year 24/25 in accordance with the usual timetables. </a:t>
            </a:r>
            <a:endParaRPr sz="2000" b="0" i="0" u="none" dirty="0">
              <a:solidFill>
                <a:schemeClr val="lt1"/>
              </a:solidFill>
              <a:latin typeface="Arial"/>
              <a:ea typeface="Arial"/>
              <a:cs typeface="Arial"/>
              <a:sym typeface="Arial"/>
            </a:endParaRPr>
          </a:p>
          <a:p>
            <a:pPr marL="0" marR="0" lvl="0" indent="0" algn="just" rtl="0">
              <a:lnSpc>
                <a:spcPct val="107000"/>
              </a:lnSpc>
              <a:spcBef>
                <a:spcPts val="800"/>
              </a:spcBef>
              <a:spcAft>
                <a:spcPts val="0"/>
              </a:spcAft>
              <a:buClr>
                <a:schemeClr val="lt1"/>
              </a:buClr>
              <a:buSzPts val="2000"/>
              <a:buFont typeface="Arial"/>
              <a:buNone/>
            </a:pPr>
            <a:endParaRPr sz="2000" dirty="0">
              <a:solidFill>
                <a:schemeClr val="lt1"/>
              </a:solidFill>
            </a:endParaRPr>
          </a:p>
          <a:p>
            <a:pPr marL="0" marR="0" lvl="0" indent="0" algn="just" rtl="0">
              <a:lnSpc>
                <a:spcPct val="107000"/>
              </a:lnSpc>
              <a:spcBef>
                <a:spcPts val="800"/>
              </a:spcBef>
              <a:spcAft>
                <a:spcPts val="0"/>
              </a:spcAft>
              <a:buClr>
                <a:schemeClr val="lt1"/>
              </a:buClr>
              <a:buSzPts val="2000"/>
              <a:buFont typeface="Arial"/>
              <a:buNone/>
            </a:pPr>
            <a:r>
              <a:rPr lang="en-US" sz="2000" b="0" i="0" u="none" dirty="0">
                <a:solidFill>
                  <a:schemeClr val="lt1"/>
                </a:solidFill>
                <a:latin typeface="Arial"/>
                <a:ea typeface="Arial"/>
                <a:cs typeface="Arial"/>
                <a:sym typeface="Arial"/>
              </a:rPr>
              <a:t>The Y5 tests are as follows: </a:t>
            </a:r>
            <a:endParaRPr sz="2000" b="0" i="0" u="none" dirty="0">
              <a:solidFill>
                <a:schemeClr val="lt1"/>
              </a:solidFill>
              <a:latin typeface="Arial"/>
              <a:ea typeface="Arial"/>
              <a:cs typeface="Arial"/>
              <a:sym typeface="Arial"/>
            </a:endParaRPr>
          </a:p>
          <a:p>
            <a:pPr marL="457200" marR="0" lvl="0" indent="-355600" algn="just" rtl="0">
              <a:lnSpc>
                <a:spcPct val="107000"/>
              </a:lnSpc>
              <a:spcBef>
                <a:spcPts val="800"/>
              </a:spcBef>
              <a:spcAft>
                <a:spcPts val="0"/>
              </a:spcAft>
              <a:buClr>
                <a:schemeClr val="lt1"/>
              </a:buClr>
              <a:buSzPts val="2000"/>
              <a:buChar char="●"/>
            </a:pPr>
            <a:r>
              <a:rPr lang="en-US" sz="2000" b="0" i="0" u="none" dirty="0" err="1">
                <a:solidFill>
                  <a:schemeClr val="lt1"/>
                </a:solidFill>
                <a:latin typeface="Arial"/>
                <a:ea typeface="Arial"/>
                <a:cs typeface="Arial"/>
                <a:sym typeface="Arial"/>
              </a:rPr>
              <a:t>Maths</a:t>
            </a:r>
            <a:r>
              <a:rPr lang="en-US" sz="2000" b="0" i="0" u="none" dirty="0">
                <a:solidFill>
                  <a:schemeClr val="lt1"/>
                </a:solidFill>
                <a:latin typeface="Arial"/>
                <a:ea typeface="Arial"/>
                <a:cs typeface="Arial"/>
                <a:sym typeface="Arial"/>
              </a:rPr>
              <a:t> - </a:t>
            </a:r>
            <a:r>
              <a:rPr lang="en-US" sz="2000" dirty="0">
                <a:solidFill>
                  <a:schemeClr val="lt1"/>
                </a:solidFill>
              </a:rPr>
              <a:t>Arithmetic and Reasoning</a:t>
            </a:r>
            <a:endParaRPr sz="2000" b="0" i="0" u="none" dirty="0">
              <a:solidFill>
                <a:schemeClr val="lt1"/>
              </a:solidFill>
              <a:latin typeface="Arial"/>
              <a:ea typeface="Arial"/>
              <a:cs typeface="Arial"/>
              <a:sym typeface="Arial"/>
            </a:endParaRPr>
          </a:p>
          <a:p>
            <a:pPr marL="457200" marR="0" lvl="0" indent="-355600" algn="just" rtl="0">
              <a:lnSpc>
                <a:spcPct val="107000"/>
              </a:lnSpc>
              <a:spcBef>
                <a:spcPts val="0"/>
              </a:spcBef>
              <a:spcAft>
                <a:spcPts val="0"/>
              </a:spcAft>
              <a:buClr>
                <a:schemeClr val="lt1"/>
              </a:buClr>
              <a:buSzPts val="2000"/>
              <a:buChar char="●"/>
            </a:pPr>
            <a:r>
              <a:rPr lang="en-US" sz="2000" dirty="0">
                <a:solidFill>
                  <a:schemeClr val="lt1"/>
                </a:solidFill>
              </a:rPr>
              <a:t>Reading comprehension</a:t>
            </a:r>
            <a:endParaRPr sz="2000" b="0" i="0" u="none" dirty="0">
              <a:solidFill>
                <a:schemeClr val="lt1"/>
              </a:solidFill>
              <a:latin typeface="Arial"/>
              <a:ea typeface="Arial"/>
              <a:cs typeface="Arial"/>
              <a:sym typeface="Arial"/>
            </a:endParaRPr>
          </a:p>
          <a:p>
            <a:pPr marL="457200" marR="0" lvl="0" indent="-355600" algn="just" rtl="0">
              <a:lnSpc>
                <a:spcPct val="107000"/>
              </a:lnSpc>
              <a:spcBef>
                <a:spcPts val="0"/>
              </a:spcBef>
              <a:spcAft>
                <a:spcPts val="0"/>
              </a:spcAft>
              <a:buClr>
                <a:schemeClr val="lt1"/>
              </a:buClr>
              <a:buSzPts val="2000"/>
              <a:buChar char="●"/>
            </a:pPr>
            <a:r>
              <a:rPr lang="en-US" sz="2000" dirty="0">
                <a:solidFill>
                  <a:schemeClr val="lt1"/>
                </a:solidFill>
              </a:rPr>
              <a:t>Grammar, Punctuation and Spellings</a:t>
            </a:r>
            <a:endParaRPr sz="2000" dirty="0">
              <a:solidFill>
                <a:schemeClr val="lt1"/>
              </a:solidFill>
            </a:endParaRPr>
          </a:p>
          <a:p>
            <a:pPr marL="457200" marR="0" lvl="0" indent="-355600" algn="just" rtl="0">
              <a:lnSpc>
                <a:spcPct val="107000"/>
              </a:lnSpc>
              <a:spcBef>
                <a:spcPts val="0"/>
              </a:spcBef>
              <a:spcAft>
                <a:spcPts val="0"/>
              </a:spcAft>
              <a:buClr>
                <a:schemeClr val="lt1"/>
              </a:buClr>
              <a:buSzPts val="2000"/>
              <a:buChar char="●"/>
            </a:pPr>
            <a:r>
              <a:rPr lang="en-US" sz="2000" dirty="0">
                <a:solidFill>
                  <a:schemeClr val="lt1"/>
                </a:solidFill>
              </a:rPr>
              <a:t>Reading age (</a:t>
            </a:r>
            <a:r>
              <a:rPr lang="en-US" sz="2000" dirty="0" err="1">
                <a:solidFill>
                  <a:schemeClr val="lt1"/>
                </a:solidFill>
              </a:rPr>
              <a:t>Lexplore</a:t>
            </a:r>
            <a:r>
              <a:rPr lang="en-US" sz="2000" dirty="0">
                <a:solidFill>
                  <a:schemeClr val="lt1"/>
                </a:solidFill>
              </a:rPr>
              <a:t>) </a:t>
            </a:r>
            <a:endParaRPr sz="2000" dirty="0">
              <a:solidFill>
                <a:schemeClr val="lt1"/>
              </a:solidFill>
            </a:endParaRPr>
          </a:p>
          <a:p>
            <a:pPr marL="0" marR="0" lvl="0" indent="0" algn="just" rtl="0">
              <a:lnSpc>
                <a:spcPct val="107000"/>
              </a:lnSpc>
              <a:spcBef>
                <a:spcPts val="800"/>
              </a:spcBef>
              <a:spcAft>
                <a:spcPts val="0"/>
              </a:spcAft>
              <a:buClr>
                <a:schemeClr val="lt1"/>
              </a:buClr>
              <a:buSzPts val="2000"/>
              <a:buFont typeface="Arial"/>
              <a:buNone/>
            </a:pPr>
            <a:r>
              <a:rPr lang="en-US" sz="2000" b="0" i="0" u="none" dirty="0">
                <a:solidFill>
                  <a:schemeClr val="lt1"/>
                </a:solidFill>
                <a:latin typeface="Arial"/>
                <a:ea typeface="Arial"/>
                <a:cs typeface="Arial"/>
                <a:sym typeface="Arial"/>
              </a:rPr>
              <a:t> </a:t>
            </a:r>
            <a:endParaRPr sz="2000" b="0" i="0" u="none" dirty="0">
              <a:solidFill>
                <a:schemeClr val="lt1"/>
              </a:solidFill>
              <a:latin typeface="Arial"/>
              <a:ea typeface="Arial"/>
              <a:cs typeface="Arial"/>
              <a:sym typeface="Arial"/>
            </a:endParaRPr>
          </a:p>
          <a:p>
            <a:pPr marL="0" marR="0" lvl="0" indent="0" algn="just" rtl="0">
              <a:lnSpc>
                <a:spcPct val="107000"/>
              </a:lnSpc>
              <a:spcBef>
                <a:spcPts val="800"/>
              </a:spcBef>
              <a:spcAft>
                <a:spcPts val="0"/>
              </a:spcAft>
              <a:buClr>
                <a:schemeClr val="lt1"/>
              </a:buClr>
              <a:buSzPts val="2000"/>
              <a:buFont typeface="Arial"/>
              <a:buNone/>
            </a:pPr>
            <a:endParaRPr sz="2000" b="0" i="0" u="none" dirty="0">
              <a:solidFill>
                <a:schemeClr val="lt1"/>
              </a:solidFill>
              <a:latin typeface="Arial"/>
              <a:ea typeface="Arial"/>
              <a:cs typeface="Arial"/>
              <a:sym typeface="Arial"/>
            </a:endParaRPr>
          </a:p>
          <a:p>
            <a:pPr marL="0" marR="0" lvl="0" indent="0" algn="just" rtl="0">
              <a:lnSpc>
                <a:spcPct val="107000"/>
              </a:lnSpc>
              <a:spcBef>
                <a:spcPts val="800"/>
              </a:spcBef>
              <a:spcAft>
                <a:spcPts val="0"/>
              </a:spcAft>
              <a:buClr>
                <a:schemeClr val="lt1"/>
              </a:buClr>
              <a:buSzPts val="2000"/>
              <a:buFont typeface="Arial"/>
              <a:buNone/>
            </a:pPr>
            <a:r>
              <a:rPr lang="en-US" sz="2000" b="1" i="0" u="none" dirty="0">
                <a:solidFill>
                  <a:schemeClr val="dk1"/>
                </a:solidFill>
                <a:latin typeface="Calibri"/>
                <a:ea typeface="Calibri"/>
                <a:cs typeface="Calibri"/>
                <a:sym typeface="Calibri"/>
              </a:rPr>
              <a:t> </a:t>
            </a:r>
            <a:endParaRP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09"/>
        <p:cNvGrpSpPr/>
        <p:nvPr/>
      </p:nvGrpSpPr>
      <p:grpSpPr>
        <a:xfrm>
          <a:off x="0" y="0"/>
          <a:ext cx="0" cy="0"/>
          <a:chOff x="0" y="0"/>
          <a:chExt cx="0" cy="0"/>
        </a:xfrm>
      </p:grpSpPr>
      <p:sp>
        <p:nvSpPr>
          <p:cNvPr id="210" name="Google Shape;210;p32"/>
          <p:cNvSpPr txBox="1">
            <a:spLocks noGrp="1"/>
          </p:cNvSpPr>
          <p:nvPr>
            <p:ph type="title"/>
          </p:nvPr>
        </p:nvSpPr>
        <p:spPr>
          <a:xfrm>
            <a:off x="457200" y="274619"/>
            <a:ext cx="8229600" cy="52572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chemeClr val="lt1"/>
              </a:buClr>
              <a:buSzPts val="2000"/>
              <a:buFont typeface="Arial"/>
              <a:buNone/>
            </a:pPr>
            <a:br>
              <a:rPr lang="en-US" sz="2000" b="1" i="0" u="sng" dirty="0">
                <a:solidFill>
                  <a:schemeClr val="lt1"/>
                </a:solidFill>
                <a:latin typeface="Arial"/>
                <a:ea typeface="Arial"/>
                <a:cs typeface="Arial"/>
                <a:sym typeface="Arial"/>
              </a:rPr>
            </a:br>
            <a:br>
              <a:rPr lang="en-US" sz="2000" b="1" i="0" u="sng" dirty="0">
                <a:solidFill>
                  <a:schemeClr val="lt1"/>
                </a:solidFill>
                <a:latin typeface="Arial"/>
                <a:ea typeface="Arial"/>
                <a:cs typeface="Arial"/>
                <a:sym typeface="Arial"/>
              </a:rPr>
            </a:br>
            <a:br>
              <a:rPr lang="en-US" sz="2000" b="1" i="0" u="sng" dirty="0">
                <a:solidFill>
                  <a:schemeClr val="lt1"/>
                </a:solidFill>
                <a:latin typeface="Arial"/>
                <a:ea typeface="Arial"/>
                <a:cs typeface="Arial"/>
                <a:sym typeface="Arial"/>
              </a:rPr>
            </a:br>
            <a:br>
              <a:rPr lang="en-US" sz="2000" b="1" i="0" u="sng" dirty="0">
                <a:solidFill>
                  <a:schemeClr val="lt1"/>
                </a:solidFill>
                <a:latin typeface="Arial"/>
                <a:ea typeface="Arial"/>
                <a:cs typeface="Arial"/>
                <a:sym typeface="Arial"/>
              </a:rPr>
            </a:br>
            <a:r>
              <a:rPr lang="en-US" sz="2000" b="1" i="0" u="sng" dirty="0">
                <a:solidFill>
                  <a:schemeClr val="lt1"/>
                </a:solidFill>
                <a:latin typeface="Arial"/>
                <a:ea typeface="Arial"/>
                <a:cs typeface="Arial"/>
                <a:sym typeface="Arial"/>
              </a:rPr>
              <a:t>Communication</a:t>
            </a:r>
            <a:br>
              <a:rPr lang="en-US" sz="2000" b="1" i="0" u="sng" dirty="0">
                <a:solidFill>
                  <a:schemeClr val="lt1"/>
                </a:solidFill>
                <a:latin typeface="Arial"/>
                <a:ea typeface="Arial"/>
                <a:cs typeface="Arial"/>
                <a:sym typeface="Arial"/>
              </a:rPr>
            </a:br>
            <a:br>
              <a:rPr lang="en-US" sz="2000" b="1" i="0" u="sng" dirty="0">
                <a:solidFill>
                  <a:schemeClr val="lt1"/>
                </a:solidFill>
                <a:latin typeface="Arial"/>
                <a:ea typeface="Arial"/>
                <a:cs typeface="Arial"/>
                <a:sym typeface="Arial"/>
              </a:rPr>
            </a:br>
            <a:r>
              <a:rPr lang="en-GB" sz="2000" b="0" i="0" u="none" dirty="0">
                <a:solidFill>
                  <a:schemeClr val="lt1"/>
                </a:solidFill>
                <a:latin typeface="Arial"/>
                <a:ea typeface="Arial"/>
                <a:cs typeface="Arial"/>
                <a:sym typeface="Arial"/>
              </a:rPr>
              <a:t>Key information and updates will be put on the class story on Dojo.</a:t>
            </a:r>
            <a:br>
              <a:rPr lang="en-GB" sz="2000" b="0" i="0" u="none" dirty="0">
                <a:solidFill>
                  <a:schemeClr val="lt1"/>
                </a:solidFill>
                <a:latin typeface="Arial"/>
                <a:ea typeface="Arial"/>
                <a:cs typeface="Arial"/>
                <a:sym typeface="Arial"/>
              </a:rPr>
            </a:br>
            <a:br>
              <a:rPr lang="en-GB" sz="2000" b="0" i="0" u="none" dirty="0">
                <a:solidFill>
                  <a:schemeClr val="lt1"/>
                </a:solidFill>
                <a:latin typeface="Arial"/>
                <a:ea typeface="Arial"/>
                <a:cs typeface="Arial"/>
                <a:sym typeface="Arial"/>
              </a:rPr>
            </a:br>
            <a:r>
              <a:rPr lang="en-GB" sz="2000" b="0" i="0" u="none" dirty="0">
                <a:solidFill>
                  <a:schemeClr val="lt1"/>
                </a:solidFill>
                <a:latin typeface="Arial"/>
                <a:ea typeface="Arial"/>
                <a:cs typeface="Arial"/>
                <a:sym typeface="Arial"/>
              </a:rPr>
              <a:t>Highlights of our week will be posted on Twitter (X)</a:t>
            </a:r>
            <a:br>
              <a:rPr lang="en-GB" sz="2000" b="0" i="0" u="none" dirty="0">
                <a:solidFill>
                  <a:schemeClr val="lt1"/>
                </a:solidFill>
                <a:latin typeface="Arial"/>
                <a:ea typeface="Arial"/>
                <a:cs typeface="Arial"/>
                <a:sym typeface="Arial"/>
              </a:rPr>
            </a:br>
            <a:br>
              <a:rPr lang="en-GB" sz="2000" b="0" i="0" u="none" dirty="0">
                <a:solidFill>
                  <a:schemeClr val="lt1"/>
                </a:solidFill>
                <a:latin typeface="Arial"/>
                <a:ea typeface="Arial"/>
                <a:cs typeface="Arial"/>
                <a:sym typeface="Arial"/>
              </a:rPr>
            </a:br>
            <a:r>
              <a:rPr lang="en-GB" sz="2000" b="0" i="0" u="none" dirty="0">
                <a:solidFill>
                  <a:schemeClr val="lt1"/>
                </a:solidFill>
                <a:latin typeface="Arial"/>
                <a:ea typeface="Arial"/>
                <a:cs typeface="Arial"/>
                <a:sym typeface="Arial"/>
              </a:rPr>
              <a:t>Any important messages should be given to the school office.</a:t>
            </a:r>
            <a:br>
              <a:rPr lang="en-US" sz="2000" b="0" i="0" u="none" dirty="0">
                <a:solidFill>
                  <a:schemeClr val="lt1"/>
                </a:solidFill>
                <a:latin typeface="Arial"/>
                <a:ea typeface="Arial"/>
                <a:cs typeface="Arial"/>
                <a:sym typeface="Arial"/>
              </a:rPr>
            </a:br>
            <a:br>
              <a:rPr lang="en-US" sz="2000" b="0" i="0" u="none" dirty="0">
                <a:solidFill>
                  <a:schemeClr val="lt1"/>
                </a:solidFill>
                <a:latin typeface="Arial"/>
                <a:ea typeface="Arial"/>
                <a:cs typeface="Arial"/>
                <a:sym typeface="Arial"/>
              </a:rPr>
            </a:br>
            <a:br>
              <a:rPr lang="en-US" sz="2000" b="1" i="0" u="sng" dirty="0">
                <a:solidFill>
                  <a:schemeClr val="lt1"/>
                </a:solidFill>
                <a:latin typeface="Arial"/>
                <a:ea typeface="Arial"/>
                <a:cs typeface="Arial"/>
                <a:sym typeface="Arial"/>
              </a:rPr>
            </a:br>
            <a:br>
              <a:rPr lang="en-US" sz="2000" b="1" i="0" u="sng" dirty="0">
                <a:solidFill>
                  <a:schemeClr val="lt1"/>
                </a:solidFill>
                <a:latin typeface="Arial"/>
                <a:ea typeface="Arial"/>
                <a:cs typeface="Arial"/>
                <a:sym typeface="Arial"/>
              </a:rPr>
            </a:br>
            <a:br>
              <a:rPr lang="en-US" sz="4400" b="0" i="0" u="none" dirty="0">
                <a:solidFill>
                  <a:schemeClr val="dk2"/>
                </a:solidFill>
                <a:latin typeface="Arial"/>
                <a:ea typeface="Arial"/>
                <a:cs typeface="Arial"/>
                <a:sym typeface="Arial"/>
              </a:rPr>
            </a:b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title"/>
          </p:nvPr>
        </p:nvSpPr>
        <p:spPr>
          <a:xfrm>
            <a:off x="457200" y="274622"/>
            <a:ext cx="8229600" cy="59802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chemeClr val="lt1"/>
              </a:buClr>
              <a:buSzPts val="2800"/>
              <a:buFont typeface="Arial"/>
              <a:buNone/>
            </a:pPr>
            <a:r>
              <a:rPr lang="en-US" sz="2800" b="0" i="0" u="sng" dirty="0">
                <a:solidFill>
                  <a:schemeClr val="lt1"/>
                </a:solidFill>
                <a:latin typeface="Arial"/>
                <a:ea typeface="Arial"/>
                <a:cs typeface="Arial"/>
                <a:sym typeface="Arial"/>
              </a:rPr>
              <a:t>Staff </a:t>
            </a:r>
            <a:br>
              <a:rPr lang="en-US" sz="2800" b="0" i="0" u="sng" dirty="0">
                <a:solidFill>
                  <a:schemeClr val="lt1"/>
                </a:solidFill>
                <a:latin typeface="Arial"/>
                <a:ea typeface="Arial"/>
                <a:cs typeface="Arial"/>
                <a:sym typeface="Arial"/>
              </a:rPr>
            </a:br>
            <a:br>
              <a:rPr lang="en-US" sz="2800" b="0" i="0" u="sng" dirty="0">
                <a:solidFill>
                  <a:schemeClr val="lt1"/>
                </a:solidFill>
                <a:latin typeface="Arial"/>
                <a:ea typeface="Arial"/>
                <a:cs typeface="Arial"/>
                <a:sym typeface="Arial"/>
              </a:rPr>
            </a:br>
            <a:r>
              <a:rPr lang="en-US" sz="2800" b="0" i="0" u="none" dirty="0">
                <a:solidFill>
                  <a:schemeClr val="lt1"/>
                </a:solidFill>
                <a:latin typeface="Arial"/>
                <a:ea typeface="Arial"/>
                <a:cs typeface="Arial"/>
                <a:sym typeface="Arial"/>
              </a:rPr>
              <a:t>Class Teacher – Miss Lenton</a:t>
            </a:r>
            <a:br>
              <a:rPr lang="en-US" sz="2800" b="0" i="0" u="none" dirty="0">
                <a:solidFill>
                  <a:schemeClr val="lt1"/>
                </a:solidFill>
                <a:latin typeface="Arial"/>
                <a:ea typeface="Arial"/>
                <a:cs typeface="Arial"/>
                <a:sym typeface="Arial"/>
              </a:rPr>
            </a:br>
            <a:br>
              <a:rPr lang="en-US" sz="2800" b="0" i="0" u="none" dirty="0">
                <a:solidFill>
                  <a:schemeClr val="lt1"/>
                </a:solidFill>
                <a:latin typeface="Arial"/>
                <a:ea typeface="Arial"/>
                <a:cs typeface="Arial"/>
                <a:sym typeface="Arial"/>
              </a:rPr>
            </a:br>
            <a:r>
              <a:rPr lang="en-US" sz="2800" b="0" i="0" u="none" dirty="0">
                <a:solidFill>
                  <a:schemeClr val="lt1"/>
                </a:solidFill>
                <a:latin typeface="Arial"/>
                <a:ea typeface="Arial"/>
                <a:cs typeface="Arial"/>
                <a:sym typeface="Arial"/>
              </a:rPr>
              <a:t>Teaching Assistants – Miss Hopwood and </a:t>
            </a:r>
            <a:r>
              <a:rPr lang="en-US" sz="2800" b="0" i="0" u="none" dirty="0" err="1">
                <a:solidFill>
                  <a:schemeClr val="lt1"/>
                </a:solidFill>
                <a:latin typeface="Arial"/>
                <a:ea typeface="Arial"/>
                <a:cs typeface="Arial"/>
                <a:sym typeface="Arial"/>
              </a:rPr>
              <a:t>Mrs</a:t>
            </a:r>
            <a:r>
              <a:rPr lang="en-US" sz="2800" b="0" i="0" u="none" dirty="0">
                <a:solidFill>
                  <a:schemeClr val="lt1"/>
                </a:solidFill>
                <a:latin typeface="Arial"/>
                <a:ea typeface="Arial"/>
                <a:cs typeface="Arial"/>
                <a:sym typeface="Arial"/>
              </a:rPr>
              <a:t> Williams</a:t>
            </a:r>
            <a:br>
              <a:rPr lang="en-US" sz="2800" b="0" i="0" u="none" dirty="0">
                <a:solidFill>
                  <a:schemeClr val="lt1"/>
                </a:solidFill>
                <a:latin typeface="Arial"/>
                <a:ea typeface="Arial"/>
                <a:cs typeface="Arial"/>
                <a:sym typeface="Arial"/>
              </a:rPr>
            </a:br>
            <a:r>
              <a:rPr lang="en-US" sz="2800" dirty="0">
                <a:solidFill>
                  <a:schemeClr val="lt1"/>
                </a:solidFill>
              </a:rPr>
              <a:t> </a:t>
            </a:r>
            <a:br>
              <a:rPr lang="en-US" sz="2800" b="0" i="0" u="none" dirty="0">
                <a:solidFill>
                  <a:schemeClr val="lt1"/>
                </a:solidFill>
                <a:latin typeface="Arial"/>
                <a:ea typeface="Arial"/>
                <a:cs typeface="Arial"/>
                <a:sym typeface="Arial"/>
              </a:rPr>
            </a:br>
            <a:endParaRPr sz="2800" dirty="0">
              <a:solidFill>
                <a:schemeClr val="lt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15"/>
          <p:cNvSpPr txBox="1"/>
          <p:nvPr/>
        </p:nvSpPr>
        <p:spPr>
          <a:xfrm>
            <a:off x="-9525" y="260350"/>
            <a:ext cx="8640762" cy="1046162"/>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chemeClr val="lt1"/>
              </a:buClr>
              <a:buSzPts val="2000"/>
              <a:buFont typeface="Arial"/>
              <a:buNone/>
            </a:pPr>
            <a:r>
              <a:rPr lang="en-US" sz="2000" b="1" i="0" u="sng" strike="noStrike" cap="none">
                <a:solidFill>
                  <a:schemeClr val="lt1"/>
                </a:solidFill>
                <a:latin typeface="Arial"/>
                <a:ea typeface="Arial"/>
                <a:cs typeface="Arial"/>
                <a:sym typeface="Arial"/>
              </a:rPr>
              <a:t>The Springwell Way</a:t>
            </a:r>
            <a:endParaRPr/>
          </a:p>
          <a:p>
            <a:pPr marL="0" marR="0" lvl="0" indent="0" algn="l" rtl="0">
              <a:lnSpc>
                <a:spcPct val="100000"/>
              </a:lnSpc>
              <a:spcBef>
                <a:spcPts val="0"/>
              </a:spcBef>
              <a:spcAft>
                <a:spcPts val="0"/>
              </a:spcAft>
              <a:buNone/>
            </a:pPr>
            <a:endParaRPr sz="2000" b="1" i="0" u="sng">
              <a:solidFill>
                <a:schemeClr val="lt1"/>
              </a:solidFill>
              <a:latin typeface="Arial"/>
              <a:ea typeface="Arial"/>
              <a:cs typeface="Arial"/>
              <a:sym typeface="Arial"/>
            </a:endParaRPr>
          </a:p>
        </p:txBody>
      </p:sp>
      <p:pic>
        <p:nvPicPr>
          <p:cNvPr id="96" name="Google Shape;96;p15"/>
          <p:cNvPicPr preferRelativeResize="0"/>
          <p:nvPr/>
        </p:nvPicPr>
        <p:blipFill rotWithShape="1">
          <a:blip r:embed="rId3">
            <a:alphaModFix/>
          </a:blip>
          <a:srcRect l="22241" t="15301" r="25192" b="24159"/>
          <a:stretch/>
        </p:blipFill>
        <p:spPr>
          <a:xfrm>
            <a:off x="1331912" y="765175"/>
            <a:ext cx="6408736" cy="5903913"/>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16"/>
          <p:cNvSpPr txBox="1">
            <a:spLocks noGrp="1"/>
          </p:cNvSpPr>
          <p:nvPr>
            <p:ph type="title"/>
          </p:nvPr>
        </p:nvSpPr>
        <p:spPr>
          <a:xfrm>
            <a:off x="457200" y="274637"/>
            <a:ext cx="8229600" cy="3154362"/>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chemeClr val="lt1"/>
              </a:buClr>
              <a:buSzPts val="2000"/>
              <a:buFont typeface="Arial"/>
              <a:buNone/>
            </a:pPr>
            <a:br>
              <a:rPr lang="en-US" sz="2000" b="0" i="0" u="sng">
                <a:solidFill>
                  <a:schemeClr val="lt1"/>
                </a:solidFill>
                <a:latin typeface="Arial"/>
                <a:ea typeface="Arial"/>
                <a:cs typeface="Arial"/>
                <a:sym typeface="Arial"/>
              </a:rPr>
            </a:br>
            <a:br>
              <a:rPr lang="en-US" sz="2000" b="0" i="0" u="sng">
                <a:solidFill>
                  <a:schemeClr val="lt1"/>
                </a:solidFill>
                <a:latin typeface="Arial"/>
                <a:ea typeface="Arial"/>
                <a:cs typeface="Arial"/>
                <a:sym typeface="Arial"/>
              </a:rPr>
            </a:br>
            <a:br>
              <a:rPr lang="en-US" sz="2000" b="0" i="0" u="sng">
                <a:solidFill>
                  <a:schemeClr val="lt1"/>
                </a:solidFill>
                <a:latin typeface="Arial"/>
                <a:ea typeface="Arial"/>
                <a:cs typeface="Arial"/>
                <a:sym typeface="Arial"/>
              </a:rPr>
            </a:br>
            <a:br>
              <a:rPr lang="en-US" sz="2000" b="0" i="0" u="sng">
                <a:solidFill>
                  <a:schemeClr val="lt1"/>
                </a:solidFill>
                <a:latin typeface="Arial"/>
                <a:ea typeface="Arial"/>
                <a:cs typeface="Arial"/>
                <a:sym typeface="Arial"/>
              </a:rPr>
            </a:br>
            <a:br>
              <a:rPr lang="en-US" sz="2000" b="0" i="0" u="sng">
                <a:solidFill>
                  <a:schemeClr val="lt1"/>
                </a:solidFill>
                <a:latin typeface="Arial"/>
                <a:ea typeface="Arial"/>
                <a:cs typeface="Arial"/>
                <a:sym typeface="Arial"/>
              </a:rPr>
            </a:br>
            <a:br>
              <a:rPr lang="en-US" sz="2000" b="0" i="0" u="sng">
                <a:solidFill>
                  <a:schemeClr val="lt1"/>
                </a:solidFill>
                <a:latin typeface="Arial"/>
                <a:ea typeface="Arial"/>
                <a:cs typeface="Arial"/>
                <a:sym typeface="Arial"/>
              </a:rPr>
            </a:br>
            <a:br>
              <a:rPr lang="en-US" sz="2000" b="0" i="0" u="sng">
                <a:solidFill>
                  <a:schemeClr val="lt1"/>
                </a:solidFill>
                <a:latin typeface="Arial"/>
                <a:ea typeface="Arial"/>
                <a:cs typeface="Arial"/>
                <a:sym typeface="Arial"/>
              </a:rPr>
            </a:br>
            <a:br>
              <a:rPr lang="en-US" sz="2000" b="0" i="0" u="sng">
                <a:solidFill>
                  <a:schemeClr val="lt1"/>
                </a:solidFill>
                <a:latin typeface="Arial"/>
                <a:ea typeface="Arial"/>
                <a:cs typeface="Arial"/>
                <a:sym typeface="Arial"/>
              </a:rPr>
            </a:br>
            <a:br>
              <a:rPr lang="en-US" sz="2000" b="0" i="0" u="sng">
                <a:solidFill>
                  <a:schemeClr val="lt1"/>
                </a:solidFill>
                <a:latin typeface="Arial"/>
                <a:ea typeface="Arial"/>
                <a:cs typeface="Arial"/>
                <a:sym typeface="Arial"/>
              </a:rPr>
            </a:br>
            <a:br>
              <a:rPr lang="en-US" sz="2000" b="0" i="0" u="sng">
                <a:solidFill>
                  <a:schemeClr val="lt1"/>
                </a:solidFill>
                <a:latin typeface="Arial"/>
                <a:ea typeface="Arial"/>
                <a:cs typeface="Arial"/>
                <a:sym typeface="Arial"/>
              </a:rPr>
            </a:br>
            <a:br>
              <a:rPr lang="en-US" sz="2000" b="0" i="0" u="sng">
                <a:solidFill>
                  <a:schemeClr val="lt1"/>
                </a:solidFill>
                <a:latin typeface="Arial"/>
                <a:ea typeface="Arial"/>
                <a:cs typeface="Arial"/>
                <a:sym typeface="Arial"/>
              </a:rPr>
            </a:br>
            <a:r>
              <a:rPr lang="en-US" sz="2000" b="0" i="0" u="sng">
                <a:solidFill>
                  <a:schemeClr val="lt1"/>
                </a:solidFill>
                <a:latin typeface="Arial"/>
                <a:ea typeface="Arial"/>
                <a:cs typeface="Arial"/>
                <a:sym typeface="Arial"/>
              </a:rPr>
              <a:t>Behaviour</a:t>
            </a:r>
            <a:r>
              <a:rPr lang="en-US" sz="4400" b="0" i="0" u="none">
                <a:solidFill>
                  <a:schemeClr val="dk2"/>
                </a:solidFill>
                <a:latin typeface="Arial"/>
                <a:ea typeface="Arial"/>
                <a:cs typeface="Arial"/>
                <a:sym typeface="Arial"/>
              </a:rPr>
              <a:t> </a:t>
            </a:r>
            <a:br>
              <a:rPr lang="en-US" sz="4400" b="0" i="0" u="none">
                <a:solidFill>
                  <a:schemeClr val="dk2"/>
                </a:solidFill>
                <a:latin typeface="Arial"/>
                <a:ea typeface="Arial"/>
                <a:cs typeface="Arial"/>
                <a:sym typeface="Arial"/>
              </a:rPr>
            </a:br>
            <a:r>
              <a:rPr lang="en-US" sz="2000" b="0" i="0" u="none">
                <a:solidFill>
                  <a:schemeClr val="lt1"/>
                </a:solidFill>
                <a:latin typeface="Arial"/>
                <a:ea typeface="Arial"/>
                <a:cs typeface="Arial"/>
                <a:sym typeface="Arial"/>
              </a:rPr>
              <a:t>NEW BE</a:t>
            </a:r>
            <a:r>
              <a:rPr lang="en-US" sz="2000">
                <a:solidFill>
                  <a:schemeClr val="lt1"/>
                </a:solidFill>
              </a:rPr>
              <a:t>HA</a:t>
            </a:r>
            <a:r>
              <a:rPr lang="en-US" sz="2000" b="0" i="0" u="none">
                <a:solidFill>
                  <a:schemeClr val="lt1"/>
                </a:solidFill>
                <a:latin typeface="Arial"/>
                <a:ea typeface="Arial"/>
                <a:cs typeface="Arial"/>
                <a:sym typeface="Arial"/>
              </a:rPr>
              <a:t>VIOUR POLICY</a:t>
            </a:r>
            <a:endParaRPr sz="2000" b="0" i="0" u="none">
              <a:solidFill>
                <a:schemeClr val="lt1"/>
              </a:solidFill>
              <a:latin typeface="Arial"/>
              <a:ea typeface="Arial"/>
              <a:cs typeface="Arial"/>
              <a:sym typeface="Arial"/>
            </a:endParaRPr>
          </a:p>
          <a:p>
            <a:pPr marL="0" lvl="0" indent="0" algn="l" rtl="0">
              <a:lnSpc>
                <a:spcPct val="100000"/>
              </a:lnSpc>
              <a:spcBef>
                <a:spcPts val="0"/>
              </a:spcBef>
              <a:spcAft>
                <a:spcPts val="0"/>
              </a:spcAft>
              <a:buClr>
                <a:schemeClr val="lt1"/>
              </a:buClr>
              <a:buSzPts val="2000"/>
              <a:buFont typeface="Arial"/>
              <a:buNone/>
            </a:pPr>
            <a:endParaRPr sz="2000">
              <a:solidFill>
                <a:schemeClr val="lt1"/>
              </a:solidFill>
            </a:endParaRPr>
          </a:p>
          <a:p>
            <a:pPr marL="0" lvl="0" indent="0" algn="l" rtl="0">
              <a:lnSpc>
                <a:spcPct val="100000"/>
              </a:lnSpc>
              <a:spcBef>
                <a:spcPts val="0"/>
              </a:spcBef>
              <a:spcAft>
                <a:spcPts val="0"/>
              </a:spcAft>
              <a:buClr>
                <a:schemeClr val="lt1"/>
              </a:buClr>
              <a:buSzPts val="2000"/>
              <a:buFont typeface="Arial"/>
              <a:buNone/>
            </a:pPr>
            <a:r>
              <a:rPr lang="en-US" sz="2000">
                <a:solidFill>
                  <a:schemeClr val="lt1"/>
                </a:solidFill>
              </a:rPr>
              <a:t>O</a:t>
            </a:r>
            <a:r>
              <a:rPr lang="en-US" sz="2000" b="0" i="0" u="none">
                <a:solidFill>
                  <a:schemeClr val="lt1"/>
                </a:solidFill>
                <a:latin typeface="Arial"/>
                <a:ea typeface="Arial"/>
                <a:cs typeface="Arial"/>
                <a:sym typeface="Arial"/>
              </a:rPr>
              <a:t>ur school values remain in place and children displaying these values will b</a:t>
            </a:r>
            <a:r>
              <a:rPr lang="en-US" sz="2000">
                <a:solidFill>
                  <a:schemeClr val="lt1"/>
                </a:solidFill>
              </a:rPr>
              <a:t>e placed on the recognition board</a:t>
            </a:r>
            <a:r>
              <a:rPr lang="en-US" sz="2000" b="0" i="0" u="none">
                <a:solidFill>
                  <a:schemeClr val="lt1"/>
                </a:solidFill>
                <a:latin typeface="Arial"/>
                <a:ea typeface="Arial"/>
                <a:cs typeface="Arial"/>
                <a:sym typeface="Arial"/>
              </a:rPr>
              <a:t>. </a:t>
            </a:r>
            <a:endParaRPr sz="2000" b="0" i="0" u="none">
              <a:solidFill>
                <a:schemeClr val="lt1"/>
              </a:solidFill>
              <a:latin typeface="Arial"/>
              <a:ea typeface="Arial"/>
              <a:cs typeface="Arial"/>
              <a:sym typeface="Arial"/>
            </a:endParaRPr>
          </a:p>
          <a:p>
            <a:pPr marL="0" lvl="0" indent="0" algn="l" rtl="0">
              <a:lnSpc>
                <a:spcPct val="100000"/>
              </a:lnSpc>
              <a:spcBef>
                <a:spcPts val="0"/>
              </a:spcBef>
              <a:spcAft>
                <a:spcPts val="0"/>
              </a:spcAft>
              <a:buClr>
                <a:schemeClr val="lt1"/>
              </a:buClr>
              <a:buSzPts val="2000"/>
              <a:buFont typeface="Arial"/>
              <a:buNone/>
            </a:pPr>
            <a:endParaRPr sz="2000">
              <a:solidFill>
                <a:schemeClr val="lt1"/>
              </a:solidFill>
            </a:endParaRPr>
          </a:p>
          <a:p>
            <a:pPr marL="0" lvl="0" indent="0" algn="l" rtl="0">
              <a:lnSpc>
                <a:spcPct val="100000"/>
              </a:lnSpc>
              <a:spcBef>
                <a:spcPts val="0"/>
              </a:spcBef>
              <a:spcAft>
                <a:spcPts val="0"/>
              </a:spcAft>
              <a:buClr>
                <a:schemeClr val="lt1"/>
              </a:buClr>
              <a:buSzPts val="2000"/>
              <a:buFont typeface="Arial"/>
              <a:buNone/>
            </a:pPr>
            <a:r>
              <a:rPr lang="en-US" sz="2000">
                <a:solidFill>
                  <a:schemeClr val="lt1"/>
                </a:solidFill>
              </a:rPr>
              <a:t>Each class will set a target linked with one of our values and when children demonstrate this they will be placed on the recognition board.</a:t>
            </a:r>
            <a:br>
              <a:rPr lang="en-US" sz="2000" b="0" i="0" u="none">
                <a:solidFill>
                  <a:schemeClr val="lt1"/>
                </a:solidFill>
                <a:latin typeface="Arial"/>
                <a:ea typeface="Arial"/>
                <a:cs typeface="Arial"/>
                <a:sym typeface="Arial"/>
              </a:rPr>
            </a:br>
            <a:br>
              <a:rPr lang="en-US" sz="2000" b="0" i="0" u="none">
                <a:solidFill>
                  <a:schemeClr val="lt1"/>
                </a:solidFill>
                <a:latin typeface="Arial"/>
                <a:ea typeface="Arial"/>
                <a:cs typeface="Arial"/>
                <a:sym typeface="Arial"/>
              </a:rPr>
            </a:br>
            <a:r>
              <a:rPr lang="en-US" sz="2000">
                <a:solidFill>
                  <a:schemeClr val="lt1"/>
                </a:solidFill>
              </a:rPr>
              <a:t>Children will not be removed from the recognition board once they are on it.</a:t>
            </a:r>
            <a:endParaRPr sz="2000">
              <a:solidFill>
                <a:schemeClr val="lt1"/>
              </a:solidFill>
            </a:endParaRPr>
          </a:p>
          <a:p>
            <a:pPr marL="0" lvl="0" indent="0" algn="l" rtl="0">
              <a:lnSpc>
                <a:spcPct val="100000"/>
              </a:lnSpc>
              <a:spcBef>
                <a:spcPts val="0"/>
              </a:spcBef>
              <a:spcAft>
                <a:spcPts val="0"/>
              </a:spcAft>
              <a:buClr>
                <a:schemeClr val="lt1"/>
              </a:buClr>
              <a:buSzPts val="2000"/>
              <a:buFont typeface="Arial"/>
              <a:buNone/>
            </a:pPr>
            <a:endParaRPr sz="2000">
              <a:solidFill>
                <a:schemeClr val="lt1"/>
              </a:solidFill>
            </a:endParaRPr>
          </a:p>
          <a:p>
            <a:pPr marL="0" lvl="0" indent="0" algn="l" rtl="0">
              <a:lnSpc>
                <a:spcPct val="100000"/>
              </a:lnSpc>
              <a:spcBef>
                <a:spcPts val="0"/>
              </a:spcBef>
              <a:spcAft>
                <a:spcPts val="0"/>
              </a:spcAft>
              <a:buClr>
                <a:schemeClr val="lt1"/>
              </a:buClr>
              <a:buSzPts val="2000"/>
              <a:buFont typeface="Arial"/>
              <a:buNone/>
            </a:pPr>
            <a:r>
              <a:rPr lang="en-US" sz="2000">
                <a:solidFill>
                  <a:schemeClr val="lt1"/>
                </a:solidFill>
              </a:rPr>
              <a:t>Each day or week a new target will be set.</a:t>
            </a:r>
            <a:br>
              <a:rPr lang="en-US" sz="2000" b="0" i="0" u="none">
                <a:solidFill>
                  <a:schemeClr val="lt1"/>
                </a:solidFill>
                <a:latin typeface="Arial"/>
                <a:ea typeface="Arial"/>
                <a:cs typeface="Arial"/>
                <a:sym typeface="Arial"/>
              </a:rPr>
            </a:br>
            <a:br>
              <a:rPr lang="en-US" sz="2000" b="0" i="0" u="none">
                <a:solidFill>
                  <a:schemeClr val="lt1"/>
                </a:solidFill>
                <a:latin typeface="Arial"/>
                <a:ea typeface="Arial"/>
                <a:cs typeface="Arial"/>
                <a:sym typeface="Arial"/>
              </a:rPr>
            </a:b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17"/>
          <p:cNvSpPr txBox="1">
            <a:spLocks noGrp="1"/>
          </p:cNvSpPr>
          <p:nvPr>
            <p:ph type="title"/>
          </p:nvPr>
        </p:nvSpPr>
        <p:spPr>
          <a:xfrm>
            <a:off x="457200" y="122212"/>
            <a:ext cx="8229600" cy="64548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chemeClr val="lt1"/>
              </a:buClr>
              <a:buSzPts val="2000"/>
              <a:buFont typeface="Arial"/>
              <a:buNone/>
            </a:pPr>
            <a:r>
              <a:rPr lang="en-US" sz="2000" u="sng">
                <a:solidFill>
                  <a:schemeClr val="lt1"/>
                </a:solidFill>
              </a:rPr>
              <a:t>Sanctions</a:t>
            </a:r>
            <a:r>
              <a:rPr lang="en-US" sz="4400" b="0" i="0" u="none">
                <a:solidFill>
                  <a:schemeClr val="dk2"/>
                </a:solidFill>
                <a:latin typeface="Arial"/>
                <a:ea typeface="Arial"/>
                <a:cs typeface="Arial"/>
                <a:sym typeface="Arial"/>
              </a:rPr>
              <a:t> </a:t>
            </a:r>
            <a:br>
              <a:rPr lang="en-US" sz="4400" b="0" i="0" u="none">
                <a:solidFill>
                  <a:schemeClr val="dk2"/>
                </a:solidFill>
                <a:latin typeface="Arial"/>
                <a:ea typeface="Arial"/>
                <a:cs typeface="Arial"/>
                <a:sym typeface="Arial"/>
              </a:rPr>
            </a:br>
            <a:r>
              <a:rPr lang="en-US" sz="2000" b="0" i="0" u="none">
                <a:solidFill>
                  <a:schemeClr val="lt1"/>
                </a:solidFill>
                <a:latin typeface="Arial"/>
                <a:ea typeface="Arial"/>
                <a:cs typeface="Arial"/>
                <a:sym typeface="Arial"/>
              </a:rPr>
              <a:t>NEW BE</a:t>
            </a:r>
            <a:r>
              <a:rPr lang="en-US" sz="2000">
                <a:solidFill>
                  <a:schemeClr val="lt1"/>
                </a:solidFill>
              </a:rPr>
              <a:t>HA</a:t>
            </a:r>
            <a:r>
              <a:rPr lang="en-US" sz="2000" b="0" i="0" u="none">
                <a:solidFill>
                  <a:schemeClr val="lt1"/>
                </a:solidFill>
                <a:latin typeface="Arial"/>
                <a:ea typeface="Arial"/>
                <a:cs typeface="Arial"/>
                <a:sym typeface="Arial"/>
              </a:rPr>
              <a:t>VIOUR POLICY</a:t>
            </a:r>
            <a:endParaRPr sz="2000" b="0" i="0" u="none">
              <a:solidFill>
                <a:schemeClr val="lt1"/>
              </a:solidFill>
              <a:latin typeface="Arial"/>
              <a:ea typeface="Arial"/>
              <a:cs typeface="Arial"/>
              <a:sym typeface="Arial"/>
            </a:endParaRPr>
          </a:p>
          <a:p>
            <a:pPr marL="0" lvl="0" indent="0" algn="l" rtl="0">
              <a:lnSpc>
                <a:spcPct val="100000"/>
              </a:lnSpc>
              <a:spcBef>
                <a:spcPts val="0"/>
              </a:spcBef>
              <a:spcAft>
                <a:spcPts val="0"/>
              </a:spcAft>
              <a:buClr>
                <a:schemeClr val="lt1"/>
              </a:buClr>
              <a:buSzPts val="2000"/>
              <a:buFont typeface="Arial"/>
              <a:buNone/>
            </a:pPr>
            <a:endParaRPr sz="2000">
              <a:solidFill>
                <a:schemeClr val="lt1"/>
              </a:solidFill>
            </a:endParaRPr>
          </a:p>
          <a:p>
            <a:pPr marL="0" lvl="0" indent="0" algn="l" rtl="0">
              <a:lnSpc>
                <a:spcPct val="100000"/>
              </a:lnSpc>
              <a:spcBef>
                <a:spcPts val="0"/>
              </a:spcBef>
              <a:spcAft>
                <a:spcPts val="0"/>
              </a:spcAft>
              <a:buClr>
                <a:schemeClr val="lt1"/>
              </a:buClr>
              <a:buSzPts val="2000"/>
              <a:buFont typeface="Arial"/>
              <a:buNone/>
            </a:pPr>
            <a:r>
              <a:rPr lang="en-US" sz="2000" u="sng">
                <a:solidFill>
                  <a:schemeClr val="lt1"/>
                </a:solidFill>
              </a:rPr>
              <a:t>LEVEL 1</a:t>
            </a:r>
            <a:r>
              <a:rPr lang="en-US" sz="2000">
                <a:solidFill>
                  <a:schemeClr val="lt1"/>
                </a:solidFill>
              </a:rPr>
              <a:t> (class staff intervention)</a:t>
            </a:r>
            <a:endParaRPr sz="2000">
              <a:solidFill>
                <a:schemeClr val="lt1"/>
              </a:solidFill>
            </a:endParaRPr>
          </a:p>
          <a:p>
            <a:pPr marL="0" lvl="0" indent="0" algn="l" rtl="0">
              <a:lnSpc>
                <a:spcPct val="100000"/>
              </a:lnSpc>
              <a:spcBef>
                <a:spcPts val="0"/>
              </a:spcBef>
              <a:spcAft>
                <a:spcPts val="0"/>
              </a:spcAft>
              <a:buClr>
                <a:schemeClr val="lt1"/>
              </a:buClr>
              <a:buSzPts val="2000"/>
              <a:buFont typeface="Arial"/>
              <a:buNone/>
            </a:pPr>
            <a:r>
              <a:rPr lang="en-US" sz="1800">
                <a:solidFill>
                  <a:schemeClr val="lt1"/>
                </a:solidFill>
              </a:rPr>
              <a:t>Reminder</a:t>
            </a:r>
            <a:endParaRPr sz="1800">
              <a:solidFill>
                <a:schemeClr val="lt1"/>
              </a:solidFill>
            </a:endParaRPr>
          </a:p>
          <a:p>
            <a:pPr marL="0" lvl="0" indent="0" algn="l" rtl="0">
              <a:lnSpc>
                <a:spcPct val="100000"/>
              </a:lnSpc>
              <a:spcBef>
                <a:spcPts val="0"/>
              </a:spcBef>
              <a:spcAft>
                <a:spcPts val="0"/>
              </a:spcAft>
              <a:buClr>
                <a:schemeClr val="lt1"/>
              </a:buClr>
              <a:buSzPts val="2000"/>
              <a:buFont typeface="Arial"/>
              <a:buNone/>
            </a:pPr>
            <a:r>
              <a:rPr lang="en-US" sz="1800">
                <a:solidFill>
                  <a:schemeClr val="lt1"/>
                </a:solidFill>
              </a:rPr>
              <a:t>Quiet chat</a:t>
            </a:r>
            <a:endParaRPr sz="1800">
              <a:solidFill>
                <a:schemeClr val="lt1"/>
              </a:solidFill>
            </a:endParaRPr>
          </a:p>
          <a:p>
            <a:pPr marL="0" lvl="0" indent="0" algn="l" rtl="0">
              <a:lnSpc>
                <a:spcPct val="100000"/>
              </a:lnSpc>
              <a:spcBef>
                <a:spcPts val="0"/>
              </a:spcBef>
              <a:spcAft>
                <a:spcPts val="0"/>
              </a:spcAft>
              <a:buClr>
                <a:schemeClr val="lt1"/>
              </a:buClr>
              <a:buSzPts val="2000"/>
              <a:buFont typeface="Arial"/>
              <a:buNone/>
            </a:pPr>
            <a:r>
              <a:rPr lang="en-US" sz="1800">
                <a:solidFill>
                  <a:schemeClr val="lt1"/>
                </a:solidFill>
              </a:rPr>
              <a:t>De-escalation strategies</a:t>
            </a:r>
            <a:endParaRPr sz="1800">
              <a:solidFill>
                <a:schemeClr val="lt1"/>
              </a:solidFill>
            </a:endParaRPr>
          </a:p>
          <a:p>
            <a:pPr marL="0" lvl="0" indent="0" algn="l" rtl="0">
              <a:lnSpc>
                <a:spcPct val="100000"/>
              </a:lnSpc>
              <a:spcBef>
                <a:spcPts val="0"/>
              </a:spcBef>
              <a:spcAft>
                <a:spcPts val="0"/>
              </a:spcAft>
              <a:buClr>
                <a:schemeClr val="lt1"/>
              </a:buClr>
              <a:buSzPts val="2000"/>
              <a:buFont typeface="Arial"/>
              <a:buNone/>
            </a:pPr>
            <a:r>
              <a:rPr lang="en-US" sz="1800">
                <a:solidFill>
                  <a:schemeClr val="lt1"/>
                </a:solidFill>
              </a:rPr>
              <a:t>Phone call home</a:t>
            </a:r>
            <a:endParaRPr sz="1800">
              <a:solidFill>
                <a:schemeClr val="lt1"/>
              </a:solidFill>
            </a:endParaRPr>
          </a:p>
          <a:p>
            <a:pPr marL="0" lvl="0" indent="0" algn="l" rtl="0">
              <a:lnSpc>
                <a:spcPct val="100000"/>
              </a:lnSpc>
              <a:spcBef>
                <a:spcPts val="0"/>
              </a:spcBef>
              <a:spcAft>
                <a:spcPts val="0"/>
              </a:spcAft>
              <a:buClr>
                <a:schemeClr val="lt1"/>
              </a:buClr>
              <a:buSzPts val="2000"/>
              <a:buFont typeface="Arial"/>
              <a:buNone/>
            </a:pPr>
            <a:endParaRPr sz="2000">
              <a:solidFill>
                <a:schemeClr val="lt1"/>
              </a:solidFill>
            </a:endParaRPr>
          </a:p>
          <a:p>
            <a:pPr marL="0" lvl="0" indent="0" algn="l" rtl="0">
              <a:lnSpc>
                <a:spcPct val="100000"/>
              </a:lnSpc>
              <a:spcBef>
                <a:spcPts val="0"/>
              </a:spcBef>
              <a:spcAft>
                <a:spcPts val="0"/>
              </a:spcAft>
              <a:buClr>
                <a:schemeClr val="lt1"/>
              </a:buClr>
              <a:buSzPts val="2000"/>
              <a:buFont typeface="Arial"/>
              <a:buNone/>
            </a:pPr>
            <a:r>
              <a:rPr lang="en-US" sz="2000" u="sng">
                <a:solidFill>
                  <a:schemeClr val="lt1"/>
                </a:solidFill>
              </a:rPr>
              <a:t>LEVEL 2</a:t>
            </a:r>
            <a:r>
              <a:rPr lang="en-US" sz="2000">
                <a:solidFill>
                  <a:schemeClr val="lt1"/>
                </a:solidFill>
              </a:rPr>
              <a:t> (pastoral team intervention)</a:t>
            </a:r>
            <a:endParaRPr sz="2000">
              <a:solidFill>
                <a:schemeClr val="lt1"/>
              </a:solidFill>
            </a:endParaRPr>
          </a:p>
          <a:p>
            <a:pPr marL="0" lvl="0" indent="0" algn="l" rtl="0">
              <a:lnSpc>
                <a:spcPct val="100000"/>
              </a:lnSpc>
              <a:spcBef>
                <a:spcPts val="0"/>
              </a:spcBef>
              <a:spcAft>
                <a:spcPts val="0"/>
              </a:spcAft>
              <a:buClr>
                <a:schemeClr val="lt1"/>
              </a:buClr>
              <a:buSzPts val="2000"/>
              <a:buFont typeface="Arial"/>
              <a:buNone/>
            </a:pPr>
            <a:r>
              <a:rPr lang="en-US" sz="1800">
                <a:solidFill>
                  <a:schemeClr val="lt1"/>
                </a:solidFill>
              </a:rPr>
              <a:t>Loss of privileges - playtime</a:t>
            </a:r>
            <a:endParaRPr sz="1800">
              <a:solidFill>
                <a:schemeClr val="lt1"/>
              </a:solidFill>
            </a:endParaRPr>
          </a:p>
          <a:p>
            <a:pPr marL="0" lvl="0" indent="0" algn="l" rtl="0">
              <a:lnSpc>
                <a:spcPct val="100000"/>
              </a:lnSpc>
              <a:spcBef>
                <a:spcPts val="0"/>
              </a:spcBef>
              <a:spcAft>
                <a:spcPts val="0"/>
              </a:spcAft>
              <a:buClr>
                <a:schemeClr val="lt1"/>
              </a:buClr>
              <a:buSzPts val="2000"/>
              <a:buFont typeface="Arial"/>
              <a:buNone/>
            </a:pPr>
            <a:r>
              <a:rPr lang="en-US" sz="1800">
                <a:solidFill>
                  <a:schemeClr val="lt1"/>
                </a:solidFill>
              </a:rPr>
              <a:t>Meet with parents</a:t>
            </a:r>
            <a:endParaRPr sz="1800">
              <a:solidFill>
                <a:schemeClr val="lt1"/>
              </a:solidFill>
            </a:endParaRPr>
          </a:p>
          <a:p>
            <a:pPr marL="0" lvl="0" indent="0" algn="l" rtl="0">
              <a:lnSpc>
                <a:spcPct val="100000"/>
              </a:lnSpc>
              <a:spcBef>
                <a:spcPts val="0"/>
              </a:spcBef>
              <a:spcAft>
                <a:spcPts val="0"/>
              </a:spcAft>
              <a:buClr>
                <a:schemeClr val="lt1"/>
              </a:buClr>
              <a:buSzPts val="2000"/>
              <a:buFont typeface="Arial"/>
              <a:buNone/>
            </a:pPr>
            <a:r>
              <a:rPr lang="en-US" sz="1800">
                <a:solidFill>
                  <a:schemeClr val="lt1"/>
                </a:solidFill>
              </a:rPr>
              <a:t>Learning Mentor intervention (Mrs Sweeney)</a:t>
            </a:r>
            <a:endParaRPr sz="1800">
              <a:solidFill>
                <a:schemeClr val="lt1"/>
              </a:solidFill>
            </a:endParaRPr>
          </a:p>
          <a:p>
            <a:pPr marL="0" lvl="0" indent="0" algn="l" rtl="0">
              <a:lnSpc>
                <a:spcPct val="100000"/>
              </a:lnSpc>
              <a:spcBef>
                <a:spcPts val="0"/>
              </a:spcBef>
              <a:spcAft>
                <a:spcPts val="0"/>
              </a:spcAft>
              <a:buClr>
                <a:schemeClr val="lt1"/>
              </a:buClr>
              <a:buSzPts val="2000"/>
              <a:buFont typeface="Arial"/>
              <a:buNone/>
            </a:pPr>
            <a:endParaRPr sz="2000">
              <a:solidFill>
                <a:schemeClr val="lt1"/>
              </a:solidFill>
            </a:endParaRPr>
          </a:p>
          <a:p>
            <a:pPr marL="0" lvl="0" indent="0" algn="l" rtl="0">
              <a:lnSpc>
                <a:spcPct val="100000"/>
              </a:lnSpc>
              <a:spcBef>
                <a:spcPts val="0"/>
              </a:spcBef>
              <a:spcAft>
                <a:spcPts val="0"/>
              </a:spcAft>
              <a:buClr>
                <a:schemeClr val="lt1"/>
              </a:buClr>
              <a:buSzPts val="2000"/>
              <a:buFont typeface="Arial"/>
              <a:buNone/>
            </a:pPr>
            <a:r>
              <a:rPr lang="en-US" sz="2000" u="sng">
                <a:solidFill>
                  <a:schemeClr val="lt1"/>
                </a:solidFill>
              </a:rPr>
              <a:t>LEVEL 3</a:t>
            </a:r>
            <a:r>
              <a:rPr lang="en-US" sz="2000">
                <a:solidFill>
                  <a:schemeClr val="lt1"/>
                </a:solidFill>
              </a:rPr>
              <a:t> (management team intervention)</a:t>
            </a:r>
            <a:endParaRPr sz="2000">
              <a:solidFill>
                <a:schemeClr val="lt1"/>
              </a:solidFill>
            </a:endParaRPr>
          </a:p>
          <a:p>
            <a:pPr marL="0" lvl="0" indent="0" algn="l" rtl="0">
              <a:lnSpc>
                <a:spcPct val="100000"/>
              </a:lnSpc>
              <a:spcBef>
                <a:spcPts val="0"/>
              </a:spcBef>
              <a:spcAft>
                <a:spcPts val="0"/>
              </a:spcAft>
              <a:buClr>
                <a:schemeClr val="lt1"/>
              </a:buClr>
              <a:buSzPts val="2000"/>
              <a:buFont typeface="Arial"/>
              <a:buNone/>
            </a:pPr>
            <a:r>
              <a:rPr lang="en-US" sz="1800">
                <a:solidFill>
                  <a:schemeClr val="lt1"/>
                </a:solidFill>
              </a:rPr>
              <a:t>Reflection room</a:t>
            </a:r>
            <a:endParaRPr sz="1800">
              <a:solidFill>
                <a:schemeClr val="lt1"/>
              </a:solidFill>
            </a:endParaRPr>
          </a:p>
          <a:p>
            <a:pPr marL="0" lvl="0" indent="0" algn="l" rtl="0">
              <a:lnSpc>
                <a:spcPct val="100000"/>
              </a:lnSpc>
              <a:spcBef>
                <a:spcPts val="0"/>
              </a:spcBef>
              <a:spcAft>
                <a:spcPts val="0"/>
              </a:spcAft>
              <a:buClr>
                <a:schemeClr val="lt1"/>
              </a:buClr>
              <a:buSzPts val="2000"/>
              <a:buFont typeface="Arial"/>
              <a:buNone/>
            </a:pPr>
            <a:r>
              <a:rPr lang="en-US" sz="1800">
                <a:solidFill>
                  <a:schemeClr val="lt1"/>
                </a:solidFill>
              </a:rPr>
              <a:t>Meeting with parents and pastoral team</a:t>
            </a:r>
            <a:endParaRPr sz="1800">
              <a:solidFill>
                <a:schemeClr val="lt1"/>
              </a:solidFill>
            </a:endParaRPr>
          </a:p>
          <a:p>
            <a:pPr marL="0" lvl="0" indent="0" algn="l" rtl="0">
              <a:lnSpc>
                <a:spcPct val="100000"/>
              </a:lnSpc>
              <a:spcBef>
                <a:spcPts val="0"/>
              </a:spcBef>
              <a:spcAft>
                <a:spcPts val="0"/>
              </a:spcAft>
              <a:buClr>
                <a:schemeClr val="lt1"/>
              </a:buClr>
              <a:buSzPts val="2000"/>
              <a:buFont typeface="Arial"/>
              <a:buNone/>
            </a:pPr>
            <a:r>
              <a:rPr lang="en-US" sz="1800">
                <a:solidFill>
                  <a:schemeClr val="lt1"/>
                </a:solidFill>
              </a:rPr>
              <a:t>Behaviour plan</a:t>
            </a:r>
            <a:endParaRPr sz="1800">
              <a:solidFill>
                <a:schemeClr val="lt1"/>
              </a:solidFill>
            </a:endParaRPr>
          </a:p>
          <a:p>
            <a:pPr marL="0" lvl="0" indent="0" algn="l" rtl="0">
              <a:lnSpc>
                <a:spcPct val="100000"/>
              </a:lnSpc>
              <a:spcBef>
                <a:spcPts val="0"/>
              </a:spcBef>
              <a:spcAft>
                <a:spcPts val="0"/>
              </a:spcAft>
              <a:buClr>
                <a:schemeClr val="lt1"/>
              </a:buClr>
              <a:buSzPts val="2000"/>
              <a:buFont typeface="Arial"/>
              <a:buNone/>
            </a:pPr>
            <a:r>
              <a:rPr lang="en-US" sz="1800">
                <a:solidFill>
                  <a:schemeClr val="lt1"/>
                </a:solidFill>
              </a:rPr>
              <a:t>External agency involvement</a:t>
            </a:r>
            <a:endParaRPr sz="1800">
              <a:solidFill>
                <a:schemeClr val="lt1"/>
              </a:solidFill>
            </a:endParaRPr>
          </a:p>
          <a:p>
            <a:pPr marL="0" lvl="0" indent="0" algn="l" rtl="0">
              <a:lnSpc>
                <a:spcPct val="100000"/>
              </a:lnSpc>
              <a:spcBef>
                <a:spcPts val="0"/>
              </a:spcBef>
              <a:spcAft>
                <a:spcPts val="0"/>
              </a:spcAft>
              <a:buClr>
                <a:schemeClr val="lt1"/>
              </a:buClr>
              <a:buSzPts val="2000"/>
              <a:buFont typeface="Arial"/>
              <a:buNone/>
            </a:pPr>
            <a:endParaRPr sz="2000">
              <a:solidFill>
                <a:schemeClr val="lt1"/>
              </a:solidFill>
            </a:endParaRPr>
          </a:p>
          <a:p>
            <a:pPr marL="0" lvl="0" indent="0" algn="l" rtl="0">
              <a:lnSpc>
                <a:spcPct val="100000"/>
              </a:lnSpc>
              <a:spcBef>
                <a:spcPts val="0"/>
              </a:spcBef>
              <a:spcAft>
                <a:spcPts val="0"/>
              </a:spcAft>
              <a:buClr>
                <a:schemeClr val="lt1"/>
              </a:buClr>
              <a:buSzPts val="2000"/>
              <a:buFont typeface="Arial"/>
              <a:buNone/>
            </a:pPr>
            <a:r>
              <a:rPr lang="en-US" sz="2000" u="sng">
                <a:solidFill>
                  <a:schemeClr val="lt1"/>
                </a:solidFill>
              </a:rPr>
              <a:t>LEVEL 4</a:t>
            </a:r>
            <a:endParaRPr sz="2000" u="sng">
              <a:solidFill>
                <a:schemeClr val="lt1"/>
              </a:solidFill>
            </a:endParaRPr>
          </a:p>
          <a:p>
            <a:pPr marL="0" lvl="0" indent="0" algn="l" rtl="0">
              <a:lnSpc>
                <a:spcPct val="100000"/>
              </a:lnSpc>
              <a:spcBef>
                <a:spcPts val="0"/>
              </a:spcBef>
              <a:spcAft>
                <a:spcPts val="0"/>
              </a:spcAft>
              <a:buClr>
                <a:schemeClr val="lt1"/>
              </a:buClr>
              <a:buSzPts val="2000"/>
              <a:buFont typeface="Arial"/>
              <a:buNone/>
            </a:pPr>
            <a:r>
              <a:rPr lang="en-US" sz="1800">
                <a:solidFill>
                  <a:schemeClr val="lt1"/>
                </a:solidFill>
              </a:rPr>
              <a:t>Exclusion</a:t>
            </a:r>
            <a:endParaRPr sz="1800">
              <a:solidFill>
                <a:schemeClr val="lt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p18"/>
          <p:cNvSpPr txBox="1">
            <a:spLocks noGrp="1"/>
          </p:cNvSpPr>
          <p:nvPr>
            <p:ph type="title"/>
          </p:nvPr>
        </p:nvSpPr>
        <p:spPr>
          <a:xfrm>
            <a:off x="317575" y="226852"/>
            <a:ext cx="8229600" cy="51984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chemeClr val="lt1"/>
              </a:buClr>
              <a:buSzPts val="2000"/>
              <a:buFont typeface="Arial"/>
              <a:buNone/>
            </a:pPr>
            <a:r>
              <a:rPr lang="en-US" sz="2000" u="sng" dirty="0">
                <a:solidFill>
                  <a:schemeClr val="lt1"/>
                </a:solidFill>
              </a:rPr>
              <a:t>Fab 50</a:t>
            </a:r>
            <a:r>
              <a:rPr lang="en-US" sz="4400" b="0" i="0" u="none" dirty="0">
                <a:solidFill>
                  <a:schemeClr val="dk2"/>
                </a:solidFill>
                <a:latin typeface="Arial"/>
                <a:ea typeface="Arial"/>
                <a:cs typeface="Arial"/>
                <a:sym typeface="Arial"/>
              </a:rPr>
              <a:t> </a:t>
            </a:r>
            <a:br>
              <a:rPr lang="en-US" sz="4400" b="0" i="0" u="none" dirty="0">
                <a:solidFill>
                  <a:schemeClr val="dk2"/>
                </a:solidFill>
                <a:latin typeface="Arial"/>
                <a:ea typeface="Arial"/>
                <a:cs typeface="Arial"/>
                <a:sym typeface="Arial"/>
              </a:rPr>
            </a:br>
            <a:r>
              <a:rPr lang="en-US" sz="2000" dirty="0">
                <a:solidFill>
                  <a:schemeClr val="lt1"/>
                </a:solidFill>
              </a:rPr>
              <a:t>Fab 50s will be given as raffle tickets. </a:t>
            </a:r>
            <a:endParaRPr sz="2000" dirty="0">
              <a:solidFill>
                <a:schemeClr val="lt1"/>
              </a:solidFill>
            </a:endParaRPr>
          </a:p>
          <a:p>
            <a:pPr marL="0" lvl="0" indent="0" algn="l" rtl="0">
              <a:lnSpc>
                <a:spcPct val="100000"/>
              </a:lnSpc>
              <a:spcBef>
                <a:spcPts val="0"/>
              </a:spcBef>
              <a:spcAft>
                <a:spcPts val="0"/>
              </a:spcAft>
              <a:buClr>
                <a:schemeClr val="dk1"/>
              </a:buClr>
              <a:buSzPts val="1100"/>
              <a:buFont typeface="Arial"/>
              <a:buNone/>
            </a:pPr>
            <a:endParaRPr sz="2000" dirty="0">
              <a:solidFill>
                <a:schemeClr val="lt1"/>
              </a:solidFill>
            </a:endParaRPr>
          </a:p>
          <a:p>
            <a:pPr marL="0" lvl="0" indent="0" algn="l" rtl="0">
              <a:lnSpc>
                <a:spcPct val="100000"/>
              </a:lnSpc>
              <a:spcBef>
                <a:spcPts val="0"/>
              </a:spcBef>
              <a:spcAft>
                <a:spcPts val="0"/>
              </a:spcAft>
              <a:buClr>
                <a:schemeClr val="dk1"/>
              </a:buClr>
              <a:buSzPts val="1100"/>
              <a:buFont typeface="Arial"/>
              <a:buNone/>
            </a:pPr>
            <a:r>
              <a:rPr lang="en-US" sz="2000" dirty="0">
                <a:solidFill>
                  <a:schemeClr val="lt1"/>
                </a:solidFill>
              </a:rPr>
              <a:t>At the end of term, 3 raffle tickets will be draw from the box. These children will go on the Fab 50 trip. The more tickets a child has, the more chance they have of being picked for the trip.</a:t>
            </a:r>
            <a:endParaRPr sz="2000" u="sng" dirty="0">
              <a:solidFill>
                <a:schemeClr val="lt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p19"/>
          <p:cNvSpPr txBox="1"/>
          <p:nvPr/>
        </p:nvSpPr>
        <p:spPr>
          <a:xfrm>
            <a:off x="323850" y="333375"/>
            <a:ext cx="8496300" cy="2022300"/>
          </a:xfrm>
          <a:prstGeom prst="rect">
            <a:avLst/>
          </a:prstGeom>
          <a:noFill/>
          <a:ln>
            <a:noFill/>
          </a:ln>
        </p:spPr>
        <p:txBody>
          <a:bodyPr spcFirstLastPara="1" wrap="square" lIns="91425" tIns="45700" rIns="91425" bIns="45700" anchor="t" anchorCtr="0">
            <a:spAutoFit/>
          </a:bodyPr>
          <a:lstStyle/>
          <a:p>
            <a:pPr marL="0" marR="0" lvl="0" indent="0" algn="l" rtl="0">
              <a:lnSpc>
                <a:spcPct val="107000"/>
              </a:lnSpc>
              <a:spcBef>
                <a:spcPts val="0"/>
              </a:spcBef>
              <a:spcAft>
                <a:spcPts val="0"/>
              </a:spcAft>
              <a:buClr>
                <a:schemeClr val="lt1"/>
              </a:buClr>
              <a:buSzPts val="1600"/>
              <a:buFont typeface="Arial"/>
              <a:buNone/>
            </a:pPr>
            <a:r>
              <a:rPr lang="en-US" sz="1600" b="1" i="0" u="sng" dirty="0">
                <a:solidFill>
                  <a:schemeClr val="lt1"/>
                </a:solidFill>
                <a:latin typeface="Arial"/>
                <a:ea typeface="Arial"/>
                <a:cs typeface="Arial"/>
                <a:sym typeface="Arial"/>
              </a:rPr>
              <a:t>Start of the day</a:t>
            </a:r>
            <a:r>
              <a:rPr lang="en-US" sz="1600" b="0" i="0" u="sng" dirty="0">
                <a:solidFill>
                  <a:schemeClr val="lt1"/>
                </a:solidFill>
                <a:latin typeface="Arial"/>
                <a:ea typeface="Arial"/>
                <a:cs typeface="Arial"/>
                <a:sym typeface="Arial"/>
              </a:rPr>
              <a:t> </a:t>
            </a:r>
            <a:r>
              <a:rPr lang="en-US" sz="1600" b="0" i="0" u="none" dirty="0">
                <a:solidFill>
                  <a:schemeClr val="lt1"/>
                </a:solidFill>
                <a:latin typeface="Arial"/>
                <a:ea typeface="Arial"/>
                <a:cs typeface="Arial"/>
                <a:sym typeface="Arial"/>
              </a:rPr>
              <a:t>- In order to reduce congestion on arrival at school, we will be opening the school doors from 8.40am. Teaching Assistants will be in class to support the children from 8.40. The pastoral team will be on duty at the side door- (Late door) to ensure the children enter calmly and assist with any questions. EYFS and KS1 will enter from their classroom doors. The playground gates will be locked at 8.50am. Children arriving after 8.50am must report to the front desk.</a:t>
            </a:r>
            <a:endParaRPr dirty="0"/>
          </a:p>
          <a:p>
            <a:pPr marL="0" marR="0" lvl="0" indent="0" algn="l" rtl="0">
              <a:lnSpc>
                <a:spcPct val="107000"/>
              </a:lnSpc>
              <a:spcBef>
                <a:spcPts val="800"/>
              </a:spcBef>
              <a:spcAft>
                <a:spcPts val="0"/>
              </a:spcAft>
              <a:buClr>
                <a:schemeClr val="lt1"/>
              </a:buClr>
              <a:buSzPts val="1600"/>
              <a:buFont typeface="Calibri"/>
              <a:buNone/>
            </a:pPr>
            <a:r>
              <a:rPr lang="en-US" sz="1600" b="0" i="0" u="none" dirty="0">
                <a:solidFill>
                  <a:schemeClr val="lt1"/>
                </a:solidFill>
                <a:latin typeface="Calibri"/>
                <a:ea typeface="Calibri"/>
                <a:cs typeface="Calibri"/>
                <a:sym typeface="Calibri"/>
              </a:rPr>
              <a:t> </a:t>
            </a:r>
            <a:r>
              <a:rPr lang="en-US" sz="1600" b="1" i="0" u="sng" dirty="0">
                <a:solidFill>
                  <a:schemeClr val="lt1"/>
                </a:solidFill>
                <a:latin typeface="Arial"/>
                <a:ea typeface="Arial"/>
                <a:cs typeface="Arial"/>
                <a:sym typeface="Arial"/>
              </a:rPr>
              <a:t>End of the day</a:t>
            </a:r>
            <a:r>
              <a:rPr lang="en-US" sz="1600" b="0" i="0" u="sng" dirty="0">
                <a:solidFill>
                  <a:schemeClr val="lt1"/>
                </a:solidFill>
                <a:latin typeface="Arial"/>
                <a:ea typeface="Arial"/>
                <a:cs typeface="Arial"/>
                <a:sym typeface="Arial"/>
              </a:rPr>
              <a:t> </a:t>
            </a:r>
            <a:endParaRPr dirty="0"/>
          </a:p>
        </p:txBody>
      </p:sp>
      <p:graphicFrame>
        <p:nvGraphicFramePr>
          <p:cNvPr id="117" name="Google Shape;117;p19"/>
          <p:cNvGraphicFramePr/>
          <p:nvPr>
            <p:extLst>
              <p:ext uri="{D42A27DB-BD31-4B8C-83A1-F6EECF244321}">
                <p14:modId xmlns:p14="http://schemas.microsoft.com/office/powerpoint/2010/main" val="3669867482"/>
              </p:ext>
            </p:extLst>
          </p:nvPr>
        </p:nvGraphicFramePr>
        <p:xfrm>
          <a:off x="468312" y="2420937"/>
          <a:ext cx="7704100" cy="3501060"/>
        </p:xfrm>
        <a:graphic>
          <a:graphicData uri="http://schemas.openxmlformats.org/drawingml/2006/table">
            <a:tbl>
              <a:tblPr>
                <a:noFill/>
                <a:tableStyleId>{E74353EC-B731-43D0-A483-DE264FE7FE76}</a:tableStyleId>
              </a:tblPr>
              <a:tblGrid>
                <a:gridCol w="1963725">
                  <a:extLst>
                    <a:ext uri="{9D8B030D-6E8A-4147-A177-3AD203B41FA5}">
                      <a16:colId xmlns:a16="http://schemas.microsoft.com/office/drawing/2014/main" val="20000"/>
                    </a:ext>
                  </a:extLst>
                </a:gridCol>
                <a:gridCol w="4100500">
                  <a:extLst>
                    <a:ext uri="{9D8B030D-6E8A-4147-A177-3AD203B41FA5}">
                      <a16:colId xmlns:a16="http://schemas.microsoft.com/office/drawing/2014/main" val="20001"/>
                    </a:ext>
                  </a:extLst>
                </a:gridCol>
                <a:gridCol w="1639875">
                  <a:extLst>
                    <a:ext uri="{9D8B030D-6E8A-4147-A177-3AD203B41FA5}">
                      <a16:colId xmlns:a16="http://schemas.microsoft.com/office/drawing/2014/main" val="20002"/>
                    </a:ext>
                  </a:extLst>
                </a:gridCol>
              </a:tblGrid>
              <a:tr h="244475">
                <a:tc>
                  <a:txBody>
                    <a:bodyPr/>
                    <a:lstStyle/>
                    <a:p>
                      <a:pPr marL="0" marR="0" lvl="0" indent="0" algn="l" rtl="0">
                        <a:lnSpc>
                          <a:spcPct val="100000"/>
                        </a:lnSpc>
                        <a:spcBef>
                          <a:spcPts val="0"/>
                        </a:spcBef>
                        <a:spcAft>
                          <a:spcPts val="0"/>
                        </a:spcAft>
                        <a:buClr>
                          <a:schemeClr val="lt1"/>
                        </a:buClr>
                        <a:buSzPts val="1600"/>
                        <a:buFont typeface="Arial"/>
                        <a:buNone/>
                      </a:pPr>
                      <a:r>
                        <a:rPr lang="en-US" sz="1600" b="0" i="0" u="none" strike="noStrike" cap="none">
                          <a:solidFill>
                            <a:schemeClr val="lt1"/>
                          </a:solidFill>
                          <a:latin typeface="Arial"/>
                          <a:ea typeface="Arial"/>
                          <a:cs typeface="Arial"/>
                          <a:sym typeface="Arial"/>
                        </a:rPr>
                        <a:t>Year </a:t>
                      </a:r>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chemeClr val="lt1"/>
                        </a:buClr>
                        <a:buSzPts val="1600"/>
                        <a:buFont typeface="Arial"/>
                        <a:buNone/>
                      </a:pPr>
                      <a:r>
                        <a:rPr lang="en-US" sz="1600" b="0" i="0" u="none" strike="noStrike" cap="none">
                          <a:solidFill>
                            <a:schemeClr val="lt1"/>
                          </a:solidFill>
                          <a:latin typeface="Arial"/>
                          <a:ea typeface="Arial"/>
                          <a:cs typeface="Arial"/>
                          <a:sym typeface="Arial"/>
                        </a:rPr>
                        <a:t>Exit </a:t>
                      </a:r>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chemeClr val="lt1"/>
                        </a:buClr>
                        <a:buSzPts val="1600"/>
                        <a:buFont typeface="Arial"/>
                        <a:buNone/>
                      </a:pPr>
                      <a:r>
                        <a:rPr lang="en-US" sz="1600" b="0" i="0" u="none" strike="noStrike" cap="none">
                          <a:solidFill>
                            <a:schemeClr val="lt1"/>
                          </a:solidFill>
                          <a:latin typeface="Arial"/>
                          <a:ea typeface="Arial"/>
                          <a:cs typeface="Arial"/>
                          <a:sym typeface="Arial"/>
                        </a:rPr>
                        <a:t>Time </a:t>
                      </a:r>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0"/>
                  </a:ext>
                </a:extLst>
              </a:tr>
              <a:tr h="242875">
                <a:tc>
                  <a:txBody>
                    <a:bodyPr/>
                    <a:lstStyle/>
                    <a:p>
                      <a:pPr marL="0" marR="0" lvl="0" indent="0" algn="l" rtl="0">
                        <a:lnSpc>
                          <a:spcPct val="100000"/>
                        </a:lnSpc>
                        <a:spcBef>
                          <a:spcPts val="0"/>
                        </a:spcBef>
                        <a:spcAft>
                          <a:spcPts val="0"/>
                        </a:spcAft>
                        <a:buClr>
                          <a:schemeClr val="lt1"/>
                        </a:buClr>
                        <a:buSzPts val="1600"/>
                        <a:buFont typeface="Arial"/>
                        <a:buNone/>
                      </a:pPr>
                      <a:r>
                        <a:rPr lang="en-US" sz="1600" b="0" i="0" u="none" strike="noStrike" cap="none">
                          <a:solidFill>
                            <a:schemeClr val="lt1"/>
                          </a:solidFill>
                          <a:latin typeface="Arial"/>
                          <a:ea typeface="Arial"/>
                          <a:cs typeface="Arial"/>
                          <a:sym typeface="Arial"/>
                        </a:rPr>
                        <a:t>Little Explorers </a:t>
                      </a:r>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chemeClr val="lt1"/>
                        </a:buClr>
                        <a:buSzPts val="1600"/>
                        <a:buFont typeface="Arial"/>
                        <a:buNone/>
                      </a:pPr>
                      <a:r>
                        <a:rPr lang="en-US" sz="1600" b="0" i="0" u="none" strike="noStrike" cap="none">
                          <a:solidFill>
                            <a:schemeClr val="lt1"/>
                          </a:solidFill>
                          <a:latin typeface="Arial"/>
                          <a:ea typeface="Arial"/>
                          <a:cs typeface="Arial"/>
                          <a:sym typeface="Arial"/>
                        </a:rPr>
                        <a:t>Class  door</a:t>
                      </a:r>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chemeClr val="lt1"/>
                        </a:buClr>
                        <a:buSzPts val="1600"/>
                        <a:buFont typeface="Arial"/>
                        <a:buNone/>
                      </a:pPr>
                      <a:r>
                        <a:rPr lang="en-US" sz="1600" b="0" i="0" u="none" strike="noStrike" cap="none">
                          <a:solidFill>
                            <a:schemeClr val="lt1"/>
                          </a:solidFill>
                          <a:latin typeface="Arial"/>
                          <a:ea typeface="Arial"/>
                          <a:cs typeface="Arial"/>
                          <a:sym typeface="Arial"/>
                        </a:rPr>
                        <a:t>3.30pm</a:t>
                      </a:r>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r h="244475">
                <a:tc>
                  <a:txBody>
                    <a:bodyPr/>
                    <a:lstStyle/>
                    <a:p>
                      <a:pPr marL="0" marR="0" lvl="0" indent="0" algn="l" rtl="0">
                        <a:lnSpc>
                          <a:spcPct val="100000"/>
                        </a:lnSpc>
                        <a:spcBef>
                          <a:spcPts val="0"/>
                        </a:spcBef>
                        <a:spcAft>
                          <a:spcPts val="0"/>
                        </a:spcAft>
                        <a:buClr>
                          <a:schemeClr val="lt1"/>
                        </a:buClr>
                        <a:buSzPts val="1600"/>
                        <a:buFont typeface="Arial"/>
                        <a:buNone/>
                      </a:pPr>
                      <a:r>
                        <a:rPr lang="en-US" sz="1600" b="0" i="0" u="none" strike="noStrike" cap="none">
                          <a:solidFill>
                            <a:schemeClr val="lt1"/>
                          </a:solidFill>
                          <a:latin typeface="Arial"/>
                          <a:ea typeface="Arial"/>
                          <a:cs typeface="Arial"/>
                          <a:sym typeface="Arial"/>
                        </a:rPr>
                        <a:t>Nursery </a:t>
                      </a:r>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chemeClr val="lt1"/>
                        </a:buClr>
                        <a:buSzPts val="1600"/>
                        <a:buFont typeface="Arial"/>
                        <a:buNone/>
                      </a:pPr>
                      <a:r>
                        <a:rPr lang="en-US" sz="1600" b="0" i="0" u="none" strike="noStrike" cap="none">
                          <a:solidFill>
                            <a:schemeClr val="lt1"/>
                          </a:solidFill>
                          <a:latin typeface="Arial"/>
                          <a:ea typeface="Arial"/>
                          <a:cs typeface="Arial"/>
                          <a:sym typeface="Arial"/>
                        </a:rPr>
                        <a:t>Class  door </a:t>
                      </a:r>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chemeClr val="lt1"/>
                        </a:buClr>
                        <a:buSzPts val="1600"/>
                        <a:buFont typeface="Arial"/>
                        <a:buNone/>
                      </a:pPr>
                      <a:r>
                        <a:rPr lang="en-US" sz="1600" b="0" i="0" u="none" strike="noStrike" cap="none">
                          <a:solidFill>
                            <a:schemeClr val="lt1"/>
                          </a:solidFill>
                          <a:latin typeface="Arial"/>
                          <a:ea typeface="Arial"/>
                          <a:cs typeface="Arial"/>
                          <a:sym typeface="Arial"/>
                        </a:rPr>
                        <a:t>3.30pm</a:t>
                      </a:r>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2"/>
                  </a:ext>
                </a:extLst>
              </a:tr>
              <a:tr h="242875">
                <a:tc>
                  <a:txBody>
                    <a:bodyPr/>
                    <a:lstStyle/>
                    <a:p>
                      <a:pPr marL="0" marR="0" lvl="0" indent="0" algn="l" rtl="0">
                        <a:lnSpc>
                          <a:spcPct val="100000"/>
                        </a:lnSpc>
                        <a:spcBef>
                          <a:spcPts val="0"/>
                        </a:spcBef>
                        <a:spcAft>
                          <a:spcPts val="0"/>
                        </a:spcAft>
                        <a:buClr>
                          <a:schemeClr val="lt1"/>
                        </a:buClr>
                        <a:buSzPts val="1600"/>
                        <a:buFont typeface="Arial"/>
                        <a:buNone/>
                      </a:pPr>
                      <a:r>
                        <a:rPr lang="en-US" sz="1600" b="0" i="0" u="none" strike="noStrike" cap="none">
                          <a:solidFill>
                            <a:schemeClr val="lt1"/>
                          </a:solidFill>
                          <a:latin typeface="Arial"/>
                          <a:ea typeface="Arial"/>
                          <a:cs typeface="Arial"/>
                          <a:sym typeface="Arial"/>
                        </a:rPr>
                        <a:t>Reception </a:t>
                      </a:r>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chemeClr val="lt1"/>
                        </a:buClr>
                        <a:buSzPts val="1600"/>
                        <a:buFont typeface="Arial"/>
                        <a:buNone/>
                      </a:pPr>
                      <a:r>
                        <a:rPr lang="en-US" sz="1600" b="0" i="0" u="none" strike="noStrike" cap="none">
                          <a:solidFill>
                            <a:schemeClr val="lt1"/>
                          </a:solidFill>
                          <a:latin typeface="Arial"/>
                          <a:ea typeface="Arial"/>
                          <a:cs typeface="Arial"/>
                          <a:sym typeface="Arial"/>
                        </a:rPr>
                        <a:t>Class  door</a:t>
                      </a:r>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chemeClr val="lt1"/>
                        </a:buClr>
                        <a:buSzPts val="1600"/>
                        <a:buFont typeface="Arial"/>
                        <a:buNone/>
                      </a:pPr>
                      <a:r>
                        <a:rPr lang="en-US" sz="1600" b="0" i="0" u="none" strike="noStrike" cap="none" dirty="0">
                          <a:solidFill>
                            <a:schemeClr val="lt1"/>
                          </a:solidFill>
                          <a:latin typeface="Arial"/>
                          <a:ea typeface="Arial"/>
                          <a:cs typeface="Arial"/>
                          <a:sym typeface="Arial"/>
                        </a:rPr>
                        <a:t>3.15pm</a:t>
                      </a:r>
                      <a:endParaRPr dirty="0"/>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3"/>
                  </a:ext>
                </a:extLst>
              </a:tr>
              <a:tr h="244475">
                <a:tc>
                  <a:txBody>
                    <a:bodyPr/>
                    <a:lstStyle/>
                    <a:p>
                      <a:pPr marL="0" marR="0" lvl="0" indent="0" algn="l" rtl="0">
                        <a:lnSpc>
                          <a:spcPct val="100000"/>
                        </a:lnSpc>
                        <a:spcBef>
                          <a:spcPts val="0"/>
                        </a:spcBef>
                        <a:spcAft>
                          <a:spcPts val="0"/>
                        </a:spcAft>
                        <a:buClr>
                          <a:schemeClr val="lt1"/>
                        </a:buClr>
                        <a:buSzPts val="1600"/>
                        <a:buFont typeface="Arial"/>
                        <a:buNone/>
                      </a:pPr>
                      <a:r>
                        <a:rPr lang="en-US" sz="1600" b="0" i="0" u="none" strike="noStrike" cap="none">
                          <a:solidFill>
                            <a:schemeClr val="lt1"/>
                          </a:solidFill>
                          <a:latin typeface="Arial"/>
                          <a:ea typeface="Arial"/>
                          <a:cs typeface="Arial"/>
                          <a:sym typeface="Arial"/>
                        </a:rPr>
                        <a:t>Year 1 </a:t>
                      </a:r>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chemeClr val="lt1"/>
                        </a:buClr>
                        <a:buSzPts val="1600"/>
                        <a:buFont typeface="Arial"/>
                        <a:buNone/>
                      </a:pPr>
                      <a:r>
                        <a:rPr lang="en-US" sz="1600" b="0" i="0" u="none" strike="noStrike" cap="none">
                          <a:solidFill>
                            <a:schemeClr val="lt1"/>
                          </a:solidFill>
                          <a:latin typeface="Arial"/>
                          <a:ea typeface="Arial"/>
                          <a:cs typeface="Arial"/>
                          <a:sym typeface="Arial"/>
                        </a:rPr>
                        <a:t>Class  door</a:t>
                      </a:r>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chemeClr val="lt1"/>
                        </a:buClr>
                        <a:buSzPts val="1600"/>
                        <a:buFont typeface="Arial"/>
                        <a:buNone/>
                      </a:pPr>
                      <a:r>
                        <a:rPr lang="en-US" sz="1600" b="0" i="0" u="none" strike="noStrike" cap="none" dirty="0">
                          <a:solidFill>
                            <a:schemeClr val="lt1"/>
                          </a:solidFill>
                          <a:latin typeface="Arial"/>
                          <a:ea typeface="Arial"/>
                          <a:cs typeface="Arial"/>
                          <a:sym typeface="Arial"/>
                        </a:rPr>
                        <a:t>3.15pm</a:t>
                      </a:r>
                      <a:endParaRPr dirty="0"/>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4"/>
                  </a:ext>
                </a:extLst>
              </a:tr>
              <a:tr h="244475">
                <a:tc>
                  <a:txBody>
                    <a:bodyPr/>
                    <a:lstStyle/>
                    <a:p>
                      <a:pPr marL="0" marR="0" lvl="0" indent="0" algn="l" rtl="0">
                        <a:lnSpc>
                          <a:spcPct val="100000"/>
                        </a:lnSpc>
                        <a:spcBef>
                          <a:spcPts val="0"/>
                        </a:spcBef>
                        <a:spcAft>
                          <a:spcPts val="0"/>
                        </a:spcAft>
                        <a:buClr>
                          <a:schemeClr val="lt1"/>
                        </a:buClr>
                        <a:buSzPts val="1600"/>
                        <a:buFont typeface="Arial"/>
                        <a:buNone/>
                      </a:pPr>
                      <a:r>
                        <a:rPr lang="en-US" sz="1600" b="0" i="0" u="none" strike="noStrike" cap="none">
                          <a:solidFill>
                            <a:schemeClr val="lt1"/>
                          </a:solidFill>
                          <a:latin typeface="Arial"/>
                          <a:ea typeface="Arial"/>
                          <a:cs typeface="Arial"/>
                          <a:sym typeface="Arial"/>
                        </a:rPr>
                        <a:t>Year 2 </a:t>
                      </a:r>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chemeClr val="lt1"/>
                        </a:buClr>
                        <a:buSzPts val="1600"/>
                        <a:buFont typeface="Arial"/>
                        <a:buNone/>
                      </a:pPr>
                      <a:r>
                        <a:rPr lang="en-US" sz="1600" b="0" i="0" u="none" strike="noStrike" cap="none">
                          <a:solidFill>
                            <a:schemeClr val="lt1"/>
                          </a:solidFill>
                          <a:latin typeface="Arial"/>
                          <a:ea typeface="Arial"/>
                          <a:cs typeface="Arial"/>
                          <a:sym typeface="Arial"/>
                        </a:rPr>
                        <a:t>Class  door</a:t>
                      </a:r>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chemeClr val="lt1"/>
                        </a:buClr>
                        <a:buSzPts val="1600"/>
                        <a:buFont typeface="Arial"/>
                        <a:buNone/>
                      </a:pPr>
                      <a:r>
                        <a:rPr lang="en-US" sz="1600" b="0" i="0" u="none" strike="noStrike" cap="none" dirty="0">
                          <a:solidFill>
                            <a:schemeClr val="lt1"/>
                          </a:solidFill>
                          <a:latin typeface="Arial"/>
                          <a:ea typeface="Arial"/>
                          <a:cs typeface="Arial"/>
                          <a:sym typeface="Arial"/>
                        </a:rPr>
                        <a:t>3.15pm</a:t>
                      </a:r>
                      <a:endParaRPr dirty="0"/>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5"/>
                  </a:ext>
                </a:extLst>
              </a:tr>
              <a:tr h="242875">
                <a:tc>
                  <a:txBody>
                    <a:bodyPr/>
                    <a:lstStyle/>
                    <a:p>
                      <a:pPr marL="0" marR="0" lvl="0" indent="0" algn="l" rtl="0">
                        <a:lnSpc>
                          <a:spcPct val="100000"/>
                        </a:lnSpc>
                        <a:spcBef>
                          <a:spcPts val="0"/>
                        </a:spcBef>
                        <a:spcAft>
                          <a:spcPts val="0"/>
                        </a:spcAft>
                        <a:buClr>
                          <a:schemeClr val="lt1"/>
                        </a:buClr>
                        <a:buSzPts val="1600"/>
                        <a:buFont typeface="Arial"/>
                        <a:buNone/>
                      </a:pPr>
                      <a:r>
                        <a:rPr lang="en-US" sz="1600" b="0" i="0" u="none" strike="noStrike" cap="none">
                          <a:solidFill>
                            <a:schemeClr val="lt1"/>
                          </a:solidFill>
                          <a:latin typeface="Arial"/>
                          <a:ea typeface="Arial"/>
                          <a:cs typeface="Arial"/>
                          <a:sym typeface="Arial"/>
                        </a:rPr>
                        <a:t>Year 3 </a:t>
                      </a:r>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chemeClr val="lt1"/>
                        </a:buClr>
                        <a:buSzPts val="1600"/>
                        <a:buFont typeface="Arial"/>
                        <a:buNone/>
                      </a:pPr>
                      <a:r>
                        <a:rPr lang="en-US" sz="1600" b="0" i="0" u="none" strike="noStrike" cap="none">
                          <a:solidFill>
                            <a:schemeClr val="lt1"/>
                          </a:solidFill>
                          <a:latin typeface="Arial"/>
                          <a:ea typeface="Arial"/>
                          <a:cs typeface="Arial"/>
                          <a:sym typeface="Arial"/>
                        </a:rPr>
                        <a:t>Main door onto the playground</a:t>
                      </a:r>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chemeClr val="lt1"/>
                        </a:buClr>
                        <a:buSzPts val="1600"/>
                        <a:buFont typeface="Arial"/>
                        <a:buNone/>
                      </a:pPr>
                      <a:r>
                        <a:rPr lang="en-US" sz="1600" b="0" i="0" u="none" strike="noStrike" cap="none">
                          <a:solidFill>
                            <a:schemeClr val="lt1"/>
                          </a:solidFill>
                          <a:latin typeface="Arial"/>
                          <a:ea typeface="Arial"/>
                          <a:cs typeface="Arial"/>
                          <a:sym typeface="Arial"/>
                        </a:rPr>
                        <a:t>3.15pm</a:t>
                      </a:r>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6"/>
                  </a:ext>
                </a:extLst>
              </a:tr>
              <a:tr h="815975">
                <a:tc>
                  <a:txBody>
                    <a:bodyPr/>
                    <a:lstStyle/>
                    <a:p>
                      <a:pPr marL="0" marR="0" lvl="0" indent="0" algn="l" rtl="0">
                        <a:lnSpc>
                          <a:spcPct val="100000"/>
                        </a:lnSpc>
                        <a:spcBef>
                          <a:spcPts val="0"/>
                        </a:spcBef>
                        <a:spcAft>
                          <a:spcPts val="0"/>
                        </a:spcAft>
                        <a:buClr>
                          <a:schemeClr val="lt1"/>
                        </a:buClr>
                        <a:buSzPts val="1600"/>
                        <a:buFont typeface="Arial"/>
                        <a:buNone/>
                      </a:pPr>
                      <a:r>
                        <a:rPr lang="en-US" sz="1600" b="0" i="1" u="none" strike="noStrike" cap="none" dirty="0">
                          <a:solidFill>
                            <a:schemeClr val="lt1"/>
                          </a:solidFill>
                          <a:latin typeface="Arial"/>
                          <a:ea typeface="Arial"/>
                          <a:cs typeface="Arial"/>
                          <a:sym typeface="Arial"/>
                        </a:rPr>
                        <a:t>Year 4 </a:t>
                      </a:r>
                      <a:endParaRPr b="0" dirty="0"/>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chemeClr val="lt1"/>
                        </a:buClr>
                        <a:buSzPts val="1600"/>
                        <a:buFont typeface="Arial"/>
                        <a:buNone/>
                      </a:pPr>
                      <a:r>
                        <a:rPr lang="en-US" sz="1600" b="0" i="0" u="none" strike="noStrike" cap="none">
                          <a:solidFill>
                            <a:schemeClr val="lt1"/>
                          </a:solidFill>
                          <a:latin typeface="Arial"/>
                          <a:ea typeface="Arial"/>
                          <a:cs typeface="Arial"/>
                          <a:sym typeface="Arial"/>
                        </a:rPr>
                        <a:t>Exit via the fire door onto the Family well-being Centre car park    </a:t>
                      </a:r>
                      <a:endParaRPr/>
                    </a:p>
                    <a:p>
                      <a:pPr marL="0" marR="0" lvl="0" indent="0" algn="l" rtl="0">
                        <a:spcBef>
                          <a:spcPts val="0"/>
                        </a:spcBef>
                        <a:spcAft>
                          <a:spcPts val="0"/>
                        </a:spcAft>
                        <a:buNone/>
                      </a:pPr>
                      <a:endParaRPr sz="1600" b="0" i="0" u="none">
                        <a:solidFill>
                          <a:schemeClr val="lt1"/>
                        </a:solidFill>
                        <a:latin typeface="Arial"/>
                        <a:ea typeface="Arial"/>
                        <a:cs typeface="Arial"/>
                        <a:sym typeface="Arial"/>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chemeClr val="lt1"/>
                        </a:buClr>
                        <a:buSzPts val="1600"/>
                        <a:buFont typeface="Arial"/>
                        <a:buNone/>
                      </a:pPr>
                      <a:r>
                        <a:rPr lang="en-US" sz="1600" b="0" i="0" u="none">
                          <a:solidFill>
                            <a:schemeClr val="lt1"/>
                          </a:solidFill>
                          <a:latin typeface="Arial"/>
                          <a:ea typeface="Arial"/>
                          <a:cs typeface="Arial"/>
                          <a:sym typeface="Arial"/>
                        </a:rPr>
                        <a:t>3.15pm </a:t>
                      </a:r>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7"/>
                  </a:ext>
                </a:extLst>
              </a:tr>
              <a:tr h="242875">
                <a:tc>
                  <a:txBody>
                    <a:bodyPr/>
                    <a:lstStyle/>
                    <a:p>
                      <a:pPr marL="0" marR="0" lvl="0" indent="0" algn="l" rtl="0">
                        <a:lnSpc>
                          <a:spcPct val="100000"/>
                        </a:lnSpc>
                        <a:spcBef>
                          <a:spcPts val="0"/>
                        </a:spcBef>
                        <a:spcAft>
                          <a:spcPts val="0"/>
                        </a:spcAft>
                        <a:buClr>
                          <a:schemeClr val="lt1"/>
                        </a:buClr>
                        <a:buSzPts val="1600"/>
                        <a:buFont typeface="Arial"/>
                        <a:buNone/>
                      </a:pPr>
                      <a:r>
                        <a:rPr lang="en-US" sz="1600" b="1" i="0" u="none" dirty="0">
                          <a:solidFill>
                            <a:schemeClr val="lt1"/>
                          </a:solidFill>
                          <a:latin typeface="Arial"/>
                          <a:ea typeface="Arial"/>
                          <a:cs typeface="Arial"/>
                          <a:sym typeface="Arial"/>
                        </a:rPr>
                        <a:t>Year 5</a:t>
                      </a:r>
                      <a:endParaRPr b="1" dirty="0"/>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chemeClr val="lt1"/>
                        </a:buClr>
                        <a:buSzPts val="1600"/>
                        <a:buFont typeface="Arial"/>
                        <a:buNone/>
                      </a:pPr>
                      <a:r>
                        <a:rPr lang="en-US" sz="1600" b="0" i="0" u="none">
                          <a:solidFill>
                            <a:schemeClr val="lt1"/>
                          </a:solidFill>
                          <a:latin typeface="Arial"/>
                          <a:ea typeface="Arial"/>
                          <a:cs typeface="Arial"/>
                          <a:sym typeface="Arial"/>
                        </a:rPr>
                        <a:t>Main door onto the playground</a:t>
                      </a:r>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chemeClr val="lt1"/>
                        </a:buClr>
                        <a:buSzPts val="1600"/>
                        <a:buFont typeface="Arial"/>
                        <a:buNone/>
                      </a:pPr>
                      <a:r>
                        <a:rPr lang="en-US" sz="1600" b="0" i="0" u="none">
                          <a:solidFill>
                            <a:schemeClr val="lt1"/>
                          </a:solidFill>
                          <a:latin typeface="Arial"/>
                          <a:ea typeface="Arial"/>
                          <a:cs typeface="Arial"/>
                          <a:sym typeface="Arial"/>
                        </a:rPr>
                        <a:t>3.20pm </a:t>
                      </a:r>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8"/>
                  </a:ext>
                </a:extLst>
              </a:tr>
              <a:tr h="731825">
                <a:tc>
                  <a:txBody>
                    <a:bodyPr/>
                    <a:lstStyle/>
                    <a:p>
                      <a:pPr marL="0" marR="0" lvl="0" indent="0" algn="l" rtl="0">
                        <a:lnSpc>
                          <a:spcPct val="100000"/>
                        </a:lnSpc>
                        <a:spcBef>
                          <a:spcPts val="0"/>
                        </a:spcBef>
                        <a:spcAft>
                          <a:spcPts val="0"/>
                        </a:spcAft>
                        <a:buClr>
                          <a:schemeClr val="lt1"/>
                        </a:buClr>
                        <a:buSzPts val="1600"/>
                        <a:buFont typeface="Arial"/>
                        <a:buNone/>
                      </a:pPr>
                      <a:r>
                        <a:rPr lang="en-US" sz="1600" b="0" i="0" u="none">
                          <a:solidFill>
                            <a:schemeClr val="lt1"/>
                          </a:solidFill>
                          <a:latin typeface="Arial"/>
                          <a:ea typeface="Arial"/>
                          <a:cs typeface="Arial"/>
                          <a:sym typeface="Arial"/>
                        </a:rPr>
                        <a:t>Year 6 </a:t>
                      </a:r>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chemeClr val="lt1"/>
                        </a:buClr>
                        <a:buSzPts val="1600"/>
                        <a:buFont typeface="Arial"/>
                        <a:buNone/>
                      </a:pPr>
                      <a:r>
                        <a:rPr lang="en-US" sz="1600" b="0" i="0" u="none">
                          <a:solidFill>
                            <a:schemeClr val="lt1"/>
                          </a:solidFill>
                          <a:latin typeface="Arial"/>
                          <a:ea typeface="Arial"/>
                          <a:cs typeface="Arial"/>
                          <a:sym typeface="Arial"/>
                        </a:rPr>
                        <a:t>Exit via the fire door onto the Family well-being Centre  car park  (Please stand back as Y4 will be exiting first)</a:t>
                      </a:r>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chemeClr val="lt1"/>
                        </a:buClr>
                        <a:buSzPts val="1600"/>
                        <a:buFont typeface="Arial"/>
                        <a:buNone/>
                      </a:pPr>
                      <a:r>
                        <a:rPr lang="en-US" sz="1600" b="0" i="0" u="none" dirty="0">
                          <a:solidFill>
                            <a:schemeClr val="lt1"/>
                          </a:solidFill>
                          <a:latin typeface="Arial"/>
                          <a:ea typeface="Arial"/>
                          <a:cs typeface="Arial"/>
                          <a:sym typeface="Arial"/>
                        </a:rPr>
                        <a:t>3.20pm</a:t>
                      </a:r>
                      <a:endParaRPr dirty="0"/>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9"/>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p20"/>
          <p:cNvSpPr txBox="1"/>
          <p:nvPr/>
        </p:nvSpPr>
        <p:spPr>
          <a:xfrm>
            <a:off x="395287" y="320675"/>
            <a:ext cx="8424900" cy="6235800"/>
          </a:xfrm>
          <a:prstGeom prst="rect">
            <a:avLst/>
          </a:prstGeom>
          <a:noFill/>
          <a:ln>
            <a:noFill/>
          </a:ln>
        </p:spPr>
        <p:txBody>
          <a:bodyPr spcFirstLastPara="1" wrap="square" lIns="91425" tIns="45700" rIns="91425" bIns="45700" anchor="t" anchorCtr="0">
            <a:noAutofit/>
          </a:bodyPr>
          <a:lstStyle/>
          <a:p>
            <a:pPr marL="0" lvl="0" indent="0" algn="l" rtl="0">
              <a:lnSpc>
                <a:spcPct val="107000"/>
              </a:lnSpc>
              <a:spcBef>
                <a:spcPts val="0"/>
              </a:spcBef>
              <a:spcAft>
                <a:spcPts val="0"/>
              </a:spcAft>
              <a:buClr>
                <a:schemeClr val="lt1"/>
              </a:buClr>
              <a:buSzPts val="1800"/>
              <a:buFont typeface="Arial"/>
              <a:buNone/>
            </a:pPr>
            <a:r>
              <a:rPr lang="en-US" sz="1800" b="1" u="sng">
                <a:solidFill>
                  <a:schemeClr val="lt1"/>
                </a:solidFill>
              </a:rPr>
              <a:t>Breakfast Club</a:t>
            </a:r>
            <a:endParaRPr>
              <a:solidFill>
                <a:schemeClr val="dk1"/>
              </a:solidFill>
            </a:endParaRPr>
          </a:p>
          <a:p>
            <a:pPr marL="0" lvl="0" indent="0" algn="l" rtl="0">
              <a:lnSpc>
                <a:spcPct val="107000"/>
              </a:lnSpc>
              <a:spcBef>
                <a:spcPts val="800"/>
              </a:spcBef>
              <a:spcAft>
                <a:spcPts val="0"/>
              </a:spcAft>
              <a:buClr>
                <a:schemeClr val="lt1"/>
              </a:buClr>
              <a:buSzPts val="1800"/>
              <a:buFont typeface="Arial"/>
              <a:buNone/>
            </a:pPr>
            <a:r>
              <a:rPr lang="en-US" sz="1800">
                <a:solidFill>
                  <a:schemeClr val="lt1"/>
                </a:solidFill>
              </a:rPr>
              <a:t>Breakfast club is available but must be pre-booked. Drop-ins will no longer be allowed.</a:t>
            </a:r>
            <a:endParaRPr>
              <a:solidFill>
                <a:schemeClr val="dk1"/>
              </a:solidFill>
            </a:endParaRPr>
          </a:p>
          <a:p>
            <a:pPr marL="0" lvl="0" indent="0" algn="l" rtl="0">
              <a:lnSpc>
                <a:spcPct val="107000"/>
              </a:lnSpc>
              <a:spcBef>
                <a:spcPts val="800"/>
              </a:spcBef>
              <a:spcAft>
                <a:spcPts val="0"/>
              </a:spcAft>
              <a:buClr>
                <a:schemeClr val="lt1"/>
              </a:buClr>
              <a:buSzPts val="1800"/>
              <a:buFont typeface="Arial"/>
              <a:buNone/>
            </a:pPr>
            <a:r>
              <a:rPr lang="en-US" sz="1800">
                <a:solidFill>
                  <a:schemeClr val="lt1"/>
                </a:solidFill>
              </a:rPr>
              <a:t>Children will not be allowed to enter breakfast club after 8.20am, as the staff will be tidying up, ready to return to class at 8.30am. The pastoral team will have cereal bars for vulnerable children who have not had any breakfast. </a:t>
            </a:r>
            <a:endParaRPr>
              <a:solidFill>
                <a:schemeClr val="dk1"/>
              </a:solidFill>
            </a:endParaRPr>
          </a:p>
          <a:p>
            <a:pPr marL="0" lvl="0" indent="0" algn="l" rtl="0">
              <a:spcBef>
                <a:spcPts val="800"/>
              </a:spcBef>
              <a:spcAft>
                <a:spcPts val="0"/>
              </a:spcAft>
              <a:buClr>
                <a:schemeClr val="lt1"/>
              </a:buClr>
              <a:buSzPts val="1800"/>
              <a:buFont typeface="Arial"/>
              <a:buNone/>
            </a:pPr>
            <a:r>
              <a:rPr lang="en-US" sz="1800">
                <a:solidFill>
                  <a:schemeClr val="lt1"/>
                </a:solidFill>
              </a:rPr>
              <a:t>Children can not sign themselves in. A member of staff will mark them on the register. </a:t>
            </a:r>
            <a:endParaRPr>
              <a:solidFill>
                <a:schemeClr val="dk1"/>
              </a:solidFill>
            </a:endParaRPr>
          </a:p>
          <a:p>
            <a:pPr marL="0" lvl="0" indent="0" algn="l" rtl="0">
              <a:spcBef>
                <a:spcPts val="0"/>
              </a:spcBef>
              <a:spcAft>
                <a:spcPts val="0"/>
              </a:spcAft>
              <a:buClr>
                <a:schemeClr val="dk1"/>
              </a:buClr>
              <a:buSzPts val="1800"/>
              <a:buFont typeface="Arial"/>
              <a:buNone/>
            </a:pPr>
            <a:endParaRPr sz="1800">
              <a:solidFill>
                <a:schemeClr val="lt1"/>
              </a:solidFill>
            </a:endParaRPr>
          </a:p>
          <a:p>
            <a:pPr marL="0" lvl="0" indent="0" algn="l" rtl="0">
              <a:spcBef>
                <a:spcPts val="0"/>
              </a:spcBef>
              <a:spcAft>
                <a:spcPts val="0"/>
              </a:spcAft>
              <a:buClr>
                <a:schemeClr val="lt1"/>
              </a:buClr>
              <a:buSzPts val="1800"/>
              <a:buFont typeface="Arial"/>
              <a:buNone/>
            </a:pPr>
            <a:r>
              <a:rPr lang="en-US" sz="1800" u="sng">
                <a:solidFill>
                  <a:schemeClr val="lt1"/>
                </a:solidFill>
              </a:rPr>
              <a:t>After School Club</a:t>
            </a:r>
            <a:endParaRPr>
              <a:solidFill>
                <a:schemeClr val="dk1"/>
              </a:solidFill>
            </a:endParaRPr>
          </a:p>
          <a:p>
            <a:pPr marL="0" lvl="0" indent="0" algn="l" rtl="0">
              <a:spcBef>
                <a:spcPts val="0"/>
              </a:spcBef>
              <a:spcAft>
                <a:spcPts val="0"/>
              </a:spcAft>
              <a:buClr>
                <a:schemeClr val="dk1"/>
              </a:buClr>
              <a:buSzPts val="1800"/>
              <a:buFont typeface="Arial"/>
              <a:buNone/>
            </a:pPr>
            <a:endParaRPr sz="1800" u="sng">
              <a:solidFill>
                <a:schemeClr val="lt1"/>
              </a:solidFill>
            </a:endParaRPr>
          </a:p>
          <a:p>
            <a:pPr marL="0" lvl="0" indent="0" algn="l" rtl="0">
              <a:spcBef>
                <a:spcPts val="0"/>
              </a:spcBef>
              <a:spcAft>
                <a:spcPts val="0"/>
              </a:spcAft>
              <a:buClr>
                <a:schemeClr val="lt1"/>
              </a:buClr>
              <a:buSzPts val="1800"/>
              <a:buFont typeface="Arial"/>
              <a:buNone/>
            </a:pPr>
            <a:r>
              <a:rPr lang="en-US" sz="1800">
                <a:solidFill>
                  <a:schemeClr val="lt1"/>
                </a:solidFill>
              </a:rPr>
              <a:t>Fun4Kidz will be running our After School Club. Please contact them directly on 01519329218 to arrange a place.</a:t>
            </a:r>
            <a:endParaRPr>
              <a:solidFill>
                <a:schemeClr val="dk1"/>
              </a:solidFill>
            </a:endParaRPr>
          </a:p>
          <a:p>
            <a:pPr marL="0" marR="0" lvl="0" indent="0" algn="l" rtl="0">
              <a:lnSpc>
                <a:spcPct val="100000"/>
              </a:lnSpc>
              <a:spcBef>
                <a:spcPts val="0"/>
              </a:spcBef>
              <a:spcAft>
                <a:spcPts val="0"/>
              </a:spcAft>
              <a:buClr>
                <a:schemeClr val="lt1"/>
              </a:buClr>
              <a:buSzPts val="1800"/>
              <a:buFont typeface="Arial"/>
              <a:buNone/>
            </a:pPr>
            <a:endParaRPr sz="1800" b="1" u="sng">
              <a:solidFill>
                <a:schemeClr val="lt1"/>
              </a:solidFill>
            </a:endParaRPr>
          </a:p>
          <a:p>
            <a:pPr marL="0" marR="0" lvl="0" indent="0" algn="l" rtl="0">
              <a:lnSpc>
                <a:spcPct val="100000"/>
              </a:lnSpc>
              <a:spcBef>
                <a:spcPts val="0"/>
              </a:spcBef>
              <a:spcAft>
                <a:spcPts val="0"/>
              </a:spcAft>
              <a:buClr>
                <a:schemeClr val="lt1"/>
              </a:buClr>
              <a:buSzPts val="1800"/>
              <a:buFont typeface="Arial"/>
              <a:buNone/>
            </a:pP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p21"/>
          <p:cNvSpPr txBox="1"/>
          <p:nvPr/>
        </p:nvSpPr>
        <p:spPr>
          <a:xfrm>
            <a:off x="684212" y="333375"/>
            <a:ext cx="7127875" cy="10802937"/>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lt1"/>
              </a:buClr>
              <a:buSzPts val="1800"/>
              <a:buFont typeface="Arial"/>
              <a:buNone/>
            </a:pPr>
            <a:r>
              <a:rPr lang="en-US" sz="1800" b="1" dirty="0">
                <a:solidFill>
                  <a:schemeClr val="lt1"/>
                </a:solidFill>
              </a:rPr>
              <a:t>Dinner</a:t>
            </a:r>
            <a:endParaRPr dirty="0">
              <a:solidFill>
                <a:schemeClr val="dk1"/>
              </a:solidFill>
            </a:endParaRPr>
          </a:p>
          <a:p>
            <a:pPr marL="0" lvl="0" indent="0" algn="l" rtl="0">
              <a:spcBef>
                <a:spcPts val="0"/>
              </a:spcBef>
              <a:spcAft>
                <a:spcPts val="0"/>
              </a:spcAft>
              <a:buClr>
                <a:schemeClr val="dk1"/>
              </a:buClr>
              <a:buSzPts val="1800"/>
              <a:buFont typeface="Arial"/>
              <a:buNone/>
            </a:pPr>
            <a:endParaRPr sz="1800" b="1" dirty="0">
              <a:solidFill>
                <a:schemeClr val="lt1"/>
              </a:solidFill>
            </a:endParaRPr>
          </a:p>
          <a:p>
            <a:pPr marL="0" lvl="0" indent="0" algn="just" rtl="0">
              <a:spcBef>
                <a:spcPts val="0"/>
              </a:spcBef>
              <a:spcAft>
                <a:spcPts val="0"/>
              </a:spcAft>
              <a:buClr>
                <a:schemeClr val="lt1"/>
              </a:buClr>
              <a:buSzPts val="1800"/>
              <a:buFont typeface="Arial"/>
              <a:buNone/>
            </a:pPr>
            <a:r>
              <a:rPr lang="en-US" sz="1800" dirty="0">
                <a:solidFill>
                  <a:schemeClr val="lt1"/>
                </a:solidFill>
              </a:rPr>
              <a:t> </a:t>
            </a:r>
            <a:endParaRPr dirty="0">
              <a:solidFill>
                <a:schemeClr val="dk1"/>
              </a:solidFill>
            </a:endParaRPr>
          </a:p>
          <a:p>
            <a:pPr marL="0" lvl="0" indent="0" algn="just" rtl="0">
              <a:spcBef>
                <a:spcPts val="0"/>
              </a:spcBef>
              <a:spcAft>
                <a:spcPts val="0"/>
              </a:spcAft>
              <a:buClr>
                <a:schemeClr val="lt1"/>
              </a:buClr>
              <a:buSzPts val="1800"/>
              <a:buFont typeface="Arial"/>
              <a:buNone/>
            </a:pPr>
            <a:r>
              <a:rPr lang="en-US" sz="1800" dirty="0">
                <a:solidFill>
                  <a:schemeClr val="lt1"/>
                </a:solidFill>
              </a:rPr>
              <a:t>We now have a contactless system for paying for school lunches. Therefore, we would appreciate it if you could pay for school lunches in advance.  Please see the school office about this. </a:t>
            </a:r>
            <a:endParaRPr dirty="0">
              <a:solidFill>
                <a:schemeClr val="dk1"/>
              </a:solidFill>
            </a:endParaRPr>
          </a:p>
          <a:p>
            <a:pPr marL="0" lvl="0" indent="0" algn="just" rtl="0">
              <a:spcBef>
                <a:spcPts val="0"/>
              </a:spcBef>
              <a:spcAft>
                <a:spcPts val="0"/>
              </a:spcAft>
              <a:buClr>
                <a:schemeClr val="lt1"/>
              </a:buClr>
              <a:buSzPts val="1800"/>
              <a:buFont typeface="Arial"/>
              <a:buNone/>
            </a:pPr>
            <a:r>
              <a:rPr lang="en-US" sz="1800" dirty="0">
                <a:solidFill>
                  <a:schemeClr val="lt1"/>
                </a:solidFill>
              </a:rPr>
              <a:t> </a:t>
            </a:r>
            <a:endParaRPr dirty="0">
              <a:solidFill>
                <a:schemeClr val="dk1"/>
              </a:solidFill>
            </a:endParaRPr>
          </a:p>
          <a:p>
            <a:pPr marL="0" lvl="0" indent="0" algn="just" rtl="0">
              <a:spcBef>
                <a:spcPts val="0"/>
              </a:spcBef>
              <a:spcAft>
                <a:spcPts val="0"/>
              </a:spcAft>
              <a:buClr>
                <a:schemeClr val="lt1"/>
              </a:buClr>
              <a:buSzPts val="1800"/>
              <a:buFont typeface="Arial"/>
              <a:buNone/>
            </a:pPr>
            <a:r>
              <a:rPr lang="en-US" sz="1800" dirty="0">
                <a:solidFill>
                  <a:schemeClr val="lt1"/>
                </a:solidFill>
              </a:rPr>
              <a:t>Sefton catering have increased the price of school lunches. It now costs £2.30 per day for a school lunch. (£11.50 per week)</a:t>
            </a:r>
            <a:endParaRPr sz="1800" b="1" dirty="0">
              <a:solidFill>
                <a:schemeClr val="lt1"/>
              </a:solidFill>
            </a:endParaRPr>
          </a:p>
          <a:p>
            <a:pPr marL="0" marR="0" lvl="0" indent="0" algn="just" rtl="0">
              <a:lnSpc>
                <a:spcPct val="100000"/>
              </a:lnSpc>
              <a:spcBef>
                <a:spcPts val="0"/>
              </a:spcBef>
              <a:spcAft>
                <a:spcPts val="0"/>
              </a:spcAft>
              <a:buClr>
                <a:srgbClr val="FFFFFF"/>
              </a:buClr>
              <a:buSzPts val="1800"/>
              <a:buFont typeface="Arial"/>
              <a:buNone/>
            </a:pPr>
            <a:endParaRPr sz="1800" dirty="0">
              <a:solidFill>
                <a:srgbClr val="FFFFFF"/>
              </a:solidFill>
            </a:endParaRPr>
          </a:p>
          <a:p>
            <a:pPr marL="0" marR="0" lvl="0" indent="0" algn="just" rtl="0">
              <a:lnSpc>
                <a:spcPct val="100000"/>
              </a:lnSpc>
              <a:spcBef>
                <a:spcPts val="0"/>
              </a:spcBef>
              <a:spcAft>
                <a:spcPts val="0"/>
              </a:spcAft>
              <a:buClr>
                <a:srgbClr val="FFFFFF"/>
              </a:buClr>
              <a:buSzPts val="1800"/>
              <a:buFont typeface="Arial"/>
              <a:buNone/>
            </a:pPr>
            <a:endParaRPr sz="1800" dirty="0">
              <a:solidFill>
                <a:srgbClr val="FFFFFF"/>
              </a:solidFill>
            </a:endParaRPr>
          </a:p>
          <a:p>
            <a:pPr marL="0" marR="0" lvl="0" indent="0" algn="just" rtl="0">
              <a:lnSpc>
                <a:spcPct val="100000"/>
              </a:lnSpc>
              <a:spcBef>
                <a:spcPts val="0"/>
              </a:spcBef>
              <a:spcAft>
                <a:spcPts val="0"/>
              </a:spcAft>
              <a:buClr>
                <a:srgbClr val="FFFFFF"/>
              </a:buClr>
              <a:buSzPts val="1800"/>
              <a:buFont typeface="Arial"/>
              <a:buNone/>
            </a:pPr>
            <a:r>
              <a:rPr lang="en-US" sz="1800" b="0" i="0" u="none" dirty="0">
                <a:solidFill>
                  <a:srgbClr val="FFFFFF"/>
                </a:solidFill>
                <a:latin typeface="Arial"/>
                <a:ea typeface="Arial"/>
                <a:cs typeface="Arial"/>
                <a:sym typeface="Arial"/>
              </a:rPr>
              <a:t> </a:t>
            </a:r>
            <a:endParaRPr dirty="0"/>
          </a:p>
          <a:p>
            <a:pPr marL="0" marR="0" lvl="0" indent="0" algn="just" rtl="0">
              <a:lnSpc>
                <a:spcPct val="100000"/>
              </a:lnSpc>
              <a:spcBef>
                <a:spcPts val="0"/>
              </a:spcBef>
              <a:spcAft>
                <a:spcPts val="0"/>
              </a:spcAft>
              <a:buClr>
                <a:srgbClr val="FFFFFF"/>
              </a:buClr>
              <a:buSzPts val="1800"/>
              <a:buFont typeface="Arial"/>
              <a:buNone/>
            </a:pPr>
            <a:endParaRPr dirty="0"/>
          </a:p>
          <a:p>
            <a:pPr marL="0" marR="0" lvl="0" indent="0" algn="just" rtl="0">
              <a:lnSpc>
                <a:spcPct val="100000"/>
              </a:lnSpc>
              <a:spcBef>
                <a:spcPts val="0"/>
              </a:spcBef>
              <a:spcAft>
                <a:spcPts val="0"/>
              </a:spcAft>
              <a:buClr>
                <a:schemeClr val="dk1"/>
              </a:buClr>
              <a:buSzPts val="2000"/>
              <a:buFont typeface="Arial"/>
              <a:buNone/>
            </a:pPr>
            <a:endParaRPr sz="2000" b="0" i="0" u="none" dirty="0">
              <a:solidFill>
                <a:srgbClr val="000000"/>
              </a:solidFill>
              <a:latin typeface="Times New Roman"/>
              <a:ea typeface="Times New Roman"/>
              <a:cs typeface="Times New Roman"/>
              <a:sym typeface="Times New Roman"/>
            </a:endParaRPr>
          </a:p>
          <a:p>
            <a:pPr marL="0" marR="0" lvl="0" indent="0" algn="l" rtl="0">
              <a:lnSpc>
                <a:spcPct val="100000"/>
              </a:lnSpc>
              <a:spcBef>
                <a:spcPts val="0"/>
              </a:spcBef>
              <a:spcAft>
                <a:spcPts val="0"/>
              </a:spcAft>
              <a:buClr>
                <a:schemeClr val="dk1"/>
              </a:buClr>
              <a:buSzPts val="1800"/>
              <a:buFont typeface="Arial"/>
              <a:buNone/>
            </a:pPr>
            <a:endParaRPr sz="1800" b="1" i="0" u="none" dirty="0">
              <a:solidFill>
                <a:schemeClr val="lt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1800"/>
              <a:buFont typeface="Arial"/>
              <a:buNone/>
            </a:pPr>
            <a:endParaRPr sz="1800" b="1" i="0" u="none" dirty="0">
              <a:solidFill>
                <a:schemeClr val="lt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1800"/>
              <a:buFont typeface="Arial"/>
              <a:buNone/>
            </a:pPr>
            <a:endParaRPr sz="1800" b="1" i="0" u="none" dirty="0">
              <a:solidFill>
                <a:schemeClr val="lt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1800"/>
              <a:buFont typeface="Arial"/>
              <a:buNone/>
            </a:pPr>
            <a:endParaRPr sz="1800" b="1" i="0" u="none" dirty="0">
              <a:solidFill>
                <a:schemeClr val="lt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1800"/>
              <a:buFont typeface="Arial"/>
              <a:buNone/>
            </a:pPr>
            <a:endParaRPr sz="1800" b="1" i="0" u="none" dirty="0">
              <a:solidFill>
                <a:schemeClr val="lt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1800"/>
              <a:buFont typeface="Arial"/>
              <a:buNone/>
            </a:pPr>
            <a:endParaRPr sz="1800" b="1" i="0" u="none" dirty="0">
              <a:solidFill>
                <a:schemeClr val="lt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1800"/>
              <a:buFont typeface="Arial"/>
              <a:buNone/>
            </a:pPr>
            <a:endParaRPr sz="1800" b="1" i="0" u="none" dirty="0">
              <a:solidFill>
                <a:schemeClr val="lt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1800"/>
              <a:buFont typeface="Arial"/>
              <a:buNone/>
            </a:pPr>
            <a:endParaRPr sz="1800" b="1" i="0" u="none" dirty="0">
              <a:solidFill>
                <a:schemeClr val="lt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1800"/>
              <a:buFont typeface="Arial"/>
              <a:buNone/>
            </a:pPr>
            <a:endParaRPr sz="1800" b="1" i="0" u="none" dirty="0">
              <a:solidFill>
                <a:schemeClr val="lt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1800"/>
              <a:buFont typeface="Arial"/>
              <a:buNone/>
            </a:pPr>
            <a:endParaRPr sz="1800" b="1" i="0" u="none" dirty="0">
              <a:solidFill>
                <a:schemeClr val="lt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1800"/>
              <a:buFont typeface="Arial"/>
              <a:buNone/>
            </a:pPr>
            <a:endParaRPr sz="1800" b="1" i="0" u="none" dirty="0">
              <a:solidFill>
                <a:schemeClr val="lt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1800"/>
              <a:buFont typeface="Arial"/>
              <a:buNone/>
            </a:pPr>
            <a:endParaRPr sz="1800" b="1" i="0" u="none" dirty="0">
              <a:solidFill>
                <a:schemeClr val="lt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1800"/>
              <a:buFont typeface="Arial"/>
              <a:buNone/>
            </a:pPr>
            <a:endParaRPr sz="1800" b="1" i="0" u="none" dirty="0">
              <a:solidFill>
                <a:schemeClr val="lt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1800"/>
              <a:buFont typeface="Arial"/>
              <a:buNone/>
            </a:pPr>
            <a:endParaRPr sz="1800" b="1" i="0" u="none" dirty="0">
              <a:solidFill>
                <a:schemeClr val="lt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1800"/>
              <a:buFont typeface="Arial"/>
              <a:buNone/>
            </a:pPr>
            <a:endParaRPr sz="1800" b="1" i="0" u="none" dirty="0">
              <a:solidFill>
                <a:schemeClr val="lt1"/>
              </a:solidFill>
              <a:latin typeface="Arial"/>
              <a:ea typeface="Arial"/>
              <a:cs typeface="Arial"/>
              <a:sym typeface="Arial"/>
            </a:endParaRPr>
          </a:p>
          <a:p>
            <a:pPr marL="0" marR="0" lvl="0" indent="0" algn="l" rtl="0">
              <a:lnSpc>
                <a:spcPct val="100000"/>
              </a:lnSpc>
              <a:spcBef>
                <a:spcPts val="0"/>
              </a:spcBef>
              <a:spcAft>
                <a:spcPts val="0"/>
              </a:spcAft>
              <a:buNone/>
            </a:pPr>
            <a:endParaRPr sz="1800" b="1" i="0" u="none" dirty="0">
              <a:solidFill>
                <a:schemeClr val="lt1"/>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TotalTime>
  <Words>1143</Words>
  <Application>Microsoft Office PowerPoint</Application>
  <PresentationFormat>On-screen Show (4:3)</PresentationFormat>
  <Paragraphs>183</Paragraphs>
  <Slides>16</Slides>
  <Notes>16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Noto Sans Symbols</vt:lpstr>
      <vt:lpstr>Times New Roman</vt:lpstr>
      <vt:lpstr>Default Design</vt:lpstr>
      <vt:lpstr>PowerPoint Presentation</vt:lpstr>
      <vt:lpstr>Staff   Class Teacher – Miss Lenton  Teaching Assistants – Miss Hopwood and Mrs Williams   </vt:lpstr>
      <vt:lpstr>PowerPoint Presentation</vt:lpstr>
      <vt:lpstr>           Behaviour  NEW BEHAVIOUR POLICY  Our school values remain in place and children displaying these values will be placed on the recognition board.   Each class will set a target linked with one of our values and when children demonstrate this they will be placed on the recognition board.  Children will not be removed from the recognition board once they are on it.  Each day or week a new target will be set.  </vt:lpstr>
      <vt:lpstr>Sanctions  NEW BEHAVIOUR POLICY  LEVEL 1 (class staff intervention) Reminder Quiet chat De-escalation strategies Phone call home  LEVEL 2 (pastoral team intervention) Loss of privileges - playtime Meet with parents Learning Mentor intervention (Mrs Sweeney)  LEVEL 3 (management team intervention) Reflection room Meeting with parents and pastoral team Behaviour plan External agency involvement  LEVEL 4 Exclusion</vt:lpstr>
      <vt:lpstr>Fab 50  Fab 50s will be given as raffle tickets.   At the end of term, 3 raffle tickets will be draw from the box. These children will go on the Fab 50 trip. The more tickets a child has, the more chance they have of being picked for the trip.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Communication  Key information and updates will be put on the class story on Dojo.  Highlights of our week will be posted on Twitter (X)  Any important messages should be given to the school office.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THanlon</dc:creator>
  <cp:lastModifiedBy>Emma Lenton</cp:lastModifiedBy>
  <cp:revision>4</cp:revision>
  <dcterms:modified xsi:type="dcterms:W3CDTF">2024-09-02T13:53:59Z</dcterms:modified>
</cp:coreProperties>
</file>